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21" r:id="rId4"/>
    <p:sldMasterId id="2147483874" r:id="rId5"/>
  </p:sldMasterIdLst>
  <p:notesMasterIdLst>
    <p:notesMasterId r:id="rId18"/>
  </p:notesMasterIdLst>
  <p:handoutMasterIdLst>
    <p:handoutMasterId r:id="rId19"/>
  </p:handoutMasterIdLst>
  <p:sldIdLst>
    <p:sldId id="262" r:id="rId6"/>
    <p:sldId id="289" r:id="rId7"/>
    <p:sldId id="298" r:id="rId8"/>
    <p:sldId id="299" r:id="rId9"/>
    <p:sldId id="300" r:id="rId10"/>
    <p:sldId id="301" r:id="rId11"/>
    <p:sldId id="303" r:id="rId12"/>
    <p:sldId id="302" r:id="rId13"/>
    <p:sldId id="304" r:id="rId14"/>
    <p:sldId id="305" r:id="rId15"/>
    <p:sldId id="306" r:id="rId16"/>
    <p:sldId id="307" r:id="rId17"/>
  </p:sldIdLst>
  <p:sldSz cx="9144000" cy="5143500" type="screen16x9"/>
  <p:notesSz cx="6858000" cy="9144000"/>
  <p:defaultTextStyle>
    <a:defPPr>
      <a:defRPr lang="nl-NL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igitaal lesmateriaal" id="{97379956-3CDE-ED48-9E51-F6C755702701}">
          <p14:sldIdLst>
            <p14:sldId id="262"/>
            <p14:sldId id="289"/>
            <p14:sldId id="298"/>
            <p14:sldId id="299"/>
            <p14:sldId id="300"/>
            <p14:sldId id="301"/>
            <p14:sldId id="303"/>
            <p14:sldId id="302"/>
            <p14:sldId id="304"/>
            <p14:sldId id="305"/>
            <p14:sldId id="306"/>
            <p14:sldId id="307"/>
          </p14:sldIdLst>
        </p14:section>
        <p14:section name="Digital teaching material" id="{9781FA55-FDD2-3B49-ACE0-F06226472F7A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frameSlides="1"/>
  <p:clrMru>
    <a:srgbClr val="66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65233" autoAdjust="0"/>
  </p:normalViewPr>
  <p:slideViewPr>
    <p:cSldViewPr snapToGrid="0" snapToObjects="1">
      <p:cViewPr varScale="1">
        <p:scale>
          <a:sx n="99" d="100"/>
          <a:sy n="99" d="100"/>
        </p:scale>
        <p:origin x="1926" y="8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microsoft.com/office/2016/11/relationships/changesInfo" Target="changesInfos/changesInfo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ianca Vos-Beckers" userId="767acb9b-f668-429f-b52e-bf151984a7b0" providerId="ADAL" clId="{C9F923CA-554A-6140-B6C5-1F031D73BFB9}"/>
    <pc:docChg chg="undo custSel modSld modMainMaster">
      <pc:chgData name="Bianca Vos-Beckers" userId="767acb9b-f668-429f-b52e-bf151984a7b0" providerId="ADAL" clId="{C9F923CA-554A-6140-B6C5-1F031D73BFB9}" dt="2021-04-28T09:32:52.876" v="208" actId="790"/>
      <pc:docMkLst>
        <pc:docMk/>
      </pc:docMkLst>
      <pc:sldChg chg="modSp mod">
        <pc:chgData name="Bianca Vos-Beckers" userId="767acb9b-f668-429f-b52e-bf151984a7b0" providerId="ADAL" clId="{C9F923CA-554A-6140-B6C5-1F031D73BFB9}" dt="2021-04-28T09:31:41.027" v="197" actId="790"/>
        <pc:sldMkLst>
          <pc:docMk/>
          <pc:sldMk cId="1717453971" sldId="292"/>
        </pc:sldMkLst>
        <pc:spChg chg="mod">
          <ac:chgData name="Bianca Vos-Beckers" userId="767acb9b-f668-429f-b52e-bf151984a7b0" providerId="ADAL" clId="{C9F923CA-554A-6140-B6C5-1F031D73BFB9}" dt="2021-04-28T09:31:34.315" v="196" actId="790"/>
          <ac:spMkLst>
            <pc:docMk/>
            <pc:sldMk cId="1717453971" sldId="292"/>
            <ac:spMk id="2" creationId="{55A33B9A-8FB4-8B40-9F6D-A207364DCC5C}"/>
          </ac:spMkLst>
        </pc:spChg>
        <pc:spChg chg="mod">
          <ac:chgData name="Bianca Vos-Beckers" userId="767acb9b-f668-429f-b52e-bf151984a7b0" providerId="ADAL" clId="{C9F923CA-554A-6140-B6C5-1F031D73BFB9}" dt="2021-04-28T09:31:41.027" v="197" actId="790"/>
          <ac:spMkLst>
            <pc:docMk/>
            <pc:sldMk cId="1717453971" sldId="292"/>
            <ac:spMk id="3" creationId="{158CD80F-E28D-5444-B187-C4F0298FFB82}"/>
          </ac:spMkLst>
        </pc:spChg>
      </pc:sldChg>
      <pc:sldChg chg="modSp mod">
        <pc:chgData name="Bianca Vos-Beckers" userId="767acb9b-f668-429f-b52e-bf151984a7b0" providerId="ADAL" clId="{C9F923CA-554A-6140-B6C5-1F031D73BFB9}" dt="2021-04-28T09:31:54.827" v="199" actId="790"/>
        <pc:sldMkLst>
          <pc:docMk/>
          <pc:sldMk cId="2893186991" sldId="293"/>
        </pc:sldMkLst>
        <pc:spChg chg="mod">
          <ac:chgData name="Bianca Vos-Beckers" userId="767acb9b-f668-429f-b52e-bf151984a7b0" providerId="ADAL" clId="{C9F923CA-554A-6140-B6C5-1F031D73BFB9}" dt="2021-04-28T09:31:48.651" v="198" actId="790"/>
          <ac:spMkLst>
            <pc:docMk/>
            <pc:sldMk cId="2893186991" sldId="293"/>
            <ac:spMk id="2" creationId="{F62C3BCD-F6BC-6941-9B06-9D58D2D05877}"/>
          </ac:spMkLst>
        </pc:spChg>
        <pc:spChg chg="mod">
          <ac:chgData name="Bianca Vos-Beckers" userId="767acb9b-f668-429f-b52e-bf151984a7b0" providerId="ADAL" clId="{C9F923CA-554A-6140-B6C5-1F031D73BFB9}" dt="2021-04-28T09:31:54.827" v="199" actId="790"/>
          <ac:spMkLst>
            <pc:docMk/>
            <pc:sldMk cId="2893186991" sldId="293"/>
            <ac:spMk id="3" creationId="{E79EE817-4B4A-C24C-931F-D45BC354E476}"/>
          </ac:spMkLst>
        </pc:spChg>
      </pc:sldChg>
      <pc:sldChg chg="modSp mod">
        <pc:chgData name="Bianca Vos-Beckers" userId="767acb9b-f668-429f-b52e-bf151984a7b0" providerId="ADAL" clId="{C9F923CA-554A-6140-B6C5-1F031D73BFB9}" dt="2021-04-28T09:32:07.715" v="201" actId="790"/>
        <pc:sldMkLst>
          <pc:docMk/>
          <pc:sldMk cId="784282100" sldId="294"/>
        </pc:sldMkLst>
        <pc:spChg chg="mod">
          <ac:chgData name="Bianca Vos-Beckers" userId="767acb9b-f668-429f-b52e-bf151984a7b0" providerId="ADAL" clId="{C9F923CA-554A-6140-B6C5-1F031D73BFB9}" dt="2021-04-28T09:32:01.746" v="200" actId="790"/>
          <ac:spMkLst>
            <pc:docMk/>
            <pc:sldMk cId="784282100" sldId="294"/>
            <ac:spMk id="2" creationId="{08062F39-6836-9A47-A588-BDF82D84E570}"/>
          </ac:spMkLst>
        </pc:spChg>
        <pc:spChg chg="mod">
          <ac:chgData name="Bianca Vos-Beckers" userId="767acb9b-f668-429f-b52e-bf151984a7b0" providerId="ADAL" clId="{C9F923CA-554A-6140-B6C5-1F031D73BFB9}" dt="2021-04-28T09:32:07.715" v="201" actId="790"/>
          <ac:spMkLst>
            <pc:docMk/>
            <pc:sldMk cId="784282100" sldId="294"/>
            <ac:spMk id="3" creationId="{594959B9-C2DE-C14D-A73F-02AA1F01C9B1}"/>
          </ac:spMkLst>
        </pc:spChg>
      </pc:sldChg>
      <pc:sldChg chg="modSp mod">
        <pc:chgData name="Bianca Vos-Beckers" userId="767acb9b-f668-429f-b52e-bf151984a7b0" providerId="ADAL" clId="{C9F923CA-554A-6140-B6C5-1F031D73BFB9}" dt="2021-04-28T09:32:20.187" v="203" actId="790"/>
        <pc:sldMkLst>
          <pc:docMk/>
          <pc:sldMk cId="3206110182" sldId="295"/>
        </pc:sldMkLst>
        <pc:spChg chg="mod">
          <ac:chgData name="Bianca Vos-Beckers" userId="767acb9b-f668-429f-b52e-bf151984a7b0" providerId="ADAL" clId="{C9F923CA-554A-6140-B6C5-1F031D73BFB9}" dt="2021-04-28T09:32:20.187" v="203" actId="790"/>
          <ac:spMkLst>
            <pc:docMk/>
            <pc:sldMk cId="3206110182" sldId="295"/>
            <ac:spMk id="2" creationId="{27D7E2C7-5C4C-8D42-AAE1-B8ACDD1E0936}"/>
          </ac:spMkLst>
        </pc:spChg>
        <pc:spChg chg="mod">
          <ac:chgData name="Bianca Vos-Beckers" userId="767acb9b-f668-429f-b52e-bf151984a7b0" providerId="ADAL" clId="{C9F923CA-554A-6140-B6C5-1F031D73BFB9}" dt="2021-04-28T09:32:14.067" v="202" actId="790"/>
          <ac:spMkLst>
            <pc:docMk/>
            <pc:sldMk cId="3206110182" sldId="295"/>
            <ac:spMk id="3" creationId="{81E385DF-0211-5C4C-A1A9-B70055AC0E05}"/>
          </ac:spMkLst>
        </pc:spChg>
      </pc:sldChg>
      <pc:sldChg chg="modSp mod">
        <pc:chgData name="Bianca Vos-Beckers" userId="767acb9b-f668-429f-b52e-bf151984a7b0" providerId="ADAL" clId="{C9F923CA-554A-6140-B6C5-1F031D73BFB9}" dt="2021-04-28T09:32:38.963" v="206" actId="790"/>
        <pc:sldMkLst>
          <pc:docMk/>
          <pc:sldMk cId="1342665175" sldId="296"/>
        </pc:sldMkLst>
        <pc:spChg chg="mod">
          <ac:chgData name="Bianca Vos-Beckers" userId="767acb9b-f668-429f-b52e-bf151984a7b0" providerId="ADAL" clId="{C9F923CA-554A-6140-B6C5-1F031D73BFB9}" dt="2021-04-28T09:32:27.683" v="204" actId="790"/>
          <ac:spMkLst>
            <pc:docMk/>
            <pc:sldMk cId="1342665175" sldId="296"/>
            <ac:spMk id="2" creationId="{10156D8D-A90F-F149-8732-42CA81605D49}"/>
          </ac:spMkLst>
        </pc:spChg>
        <pc:spChg chg="mod">
          <ac:chgData name="Bianca Vos-Beckers" userId="767acb9b-f668-429f-b52e-bf151984a7b0" providerId="ADAL" clId="{C9F923CA-554A-6140-B6C5-1F031D73BFB9}" dt="2021-04-28T09:32:33.055" v="205" actId="790"/>
          <ac:spMkLst>
            <pc:docMk/>
            <pc:sldMk cId="1342665175" sldId="296"/>
            <ac:spMk id="3" creationId="{AFAC88C2-8D3D-E548-8834-D662BC6E59EB}"/>
          </ac:spMkLst>
        </pc:spChg>
        <pc:spChg chg="mod">
          <ac:chgData name="Bianca Vos-Beckers" userId="767acb9b-f668-429f-b52e-bf151984a7b0" providerId="ADAL" clId="{C9F923CA-554A-6140-B6C5-1F031D73BFB9}" dt="2021-04-28T09:32:38.963" v="206" actId="790"/>
          <ac:spMkLst>
            <pc:docMk/>
            <pc:sldMk cId="1342665175" sldId="296"/>
            <ac:spMk id="4" creationId="{CBFCF150-B0A0-A148-83DE-F0CA5D4675A6}"/>
          </ac:spMkLst>
        </pc:spChg>
      </pc:sldChg>
      <pc:sldChg chg="modSp mod">
        <pc:chgData name="Bianca Vos-Beckers" userId="767acb9b-f668-429f-b52e-bf151984a7b0" providerId="ADAL" clId="{C9F923CA-554A-6140-B6C5-1F031D73BFB9}" dt="2021-04-28T09:32:52.876" v="208" actId="790"/>
        <pc:sldMkLst>
          <pc:docMk/>
          <pc:sldMk cId="2972852119" sldId="297"/>
        </pc:sldMkLst>
        <pc:spChg chg="mod">
          <ac:chgData name="Bianca Vos-Beckers" userId="767acb9b-f668-429f-b52e-bf151984a7b0" providerId="ADAL" clId="{C9F923CA-554A-6140-B6C5-1F031D73BFB9}" dt="2021-04-28T09:32:48.068" v="207" actId="790"/>
          <ac:spMkLst>
            <pc:docMk/>
            <pc:sldMk cId="2972852119" sldId="297"/>
            <ac:spMk id="2" creationId="{36B1FC68-331C-3F47-9F7C-C295E23DDF1A}"/>
          </ac:spMkLst>
        </pc:spChg>
        <pc:spChg chg="mod">
          <ac:chgData name="Bianca Vos-Beckers" userId="767acb9b-f668-429f-b52e-bf151984a7b0" providerId="ADAL" clId="{C9F923CA-554A-6140-B6C5-1F031D73BFB9}" dt="2021-04-28T09:32:52.876" v="208" actId="790"/>
          <ac:spMkLst>
            <pc:docMk/>
            <pc:sldMk cId="2972852119" sldId="297"/>
            <ac:spMk id="4" creationId="{4F364550-6957-2048-8668-030170F5D753}"/>
          </ac:spMkLst>
        </pc:spChg>
      </pc:sldChg>
      <pc:sldMasterChg chg="addSp delSp modSp mod modSldLayout">
        <pc:chgData name="Bianca Vos-Beckers" userId="767acb9b-f668-429f-b52e-bf151984a7b0" providerId="ADAL" clId="{C9F923CA-554A-6140-B6C5-1F031D73BFB9}" dt="2021-04-28T09:28:02.307" v="146" actId="20577"/>
        <pc:sldMasterMkLst>
          <pc:docMk/>
          <pc:sldMasterMk cId="3299562382" sldId="2147483821"/>
        </pc:sldMasterMkLst>
        <pc:spChg chg="mod">
          <ac:chgData name="Bianca Vos-Beckers" userId="767acb9b-f668-429f-b52e-bf151984a7b0" providerId="ADAL" clId="{C9F923CA-554A-6140-B6C5-1F031D73BFB9}" dt="2021-04-28T09:28:02.307" v="146" actId="20577"/>
          <ac:spMkLst>
            <pc:docMk/>
            <pc:sldMasterMk cId="3299562382" sldId="2147483821"/>
            <ac:spMk id="2" creationId="{00000000-0000-0000-0000-000000000000}"/>
          </ac:spMkLst>
        </pc:spChg>
        <pc:picChg chg="add del mod">
          <ac:chgData name="Bianca Vos-Beckers" userId="767acb9b-f668-429f-b52e-bf151984a7b0" providerId="ADAL" clId="{C9F923CA-554A-6140-B6C5-1F031D73BFB9}" dt="2021-04-14T10:10:50.089" v="20" actId="21"/>
          <ac:picMkLst>
            <pc:docMk/>
            <pc:sldMasterMk cId="3299562382" sldId="2147483821"/>
            <ac:picMk id="6" creationId="{0C2DD77F-C5EE-8D40-8BFC-7761FE7D5CBC}"/>
          </ac:picMkLst>
        </pc:picChg>
        <pc:picChg chg="add del mod">
          <ac:chgData name="Bianca Vos-Beckers" userId="767acb9b-f668-429f-b52e-bf151984a7b0" providerId="ADAL" clId="{C9F923CA-554A-6140-B6C5-1F031D73BFB9}" dt="2021-04-20T13:30:05.480" v="131" actId="478"/>
          <ac:picMkLst>
            <pc:docMk/>
            <pc:sldMasterMk cId="3299562382" sldId="2147483821"/>
            <ac:picMk id="12" creationId="{E3A7BF88-5FC4-264D-BF47-BAA701EDE041}"/>
          </ac:picMkLst>
        </pc:picChg>
        <pc:sldLayoutChg chg="addSp delSp modSp mod">
          <pc:chgData name="Bianca Vos-Beckers" userId="767acb9b-f668-429f-b52e-bf151984a7b0" providerId="ADAL" clId="{C9F923CA-554A-6140-B6C5-1F031D73BFB9}" dt="2021-04-14T10:23:59.924" v="129" actId="478"/>
          <pc:sldLayoutMkLst>
            <pc:docMk/>
            <pc:sldMasterMk cId="3299562382" sldId="2147483821"/>
            <pc:sldLayoutMk cId="4130621892" sldId="2147483823"/>
          </pc:sldLayoutMkLst>
          <pc:picChg chg="add del mod">
            <ac:chgData name="Bianca Vos-Beckers" userId="767acb9b-f668-429f-b52e-bf151984a7b0" providerId="ADAL" clId="{C9F923CA-554A-6140-B6C5-1F031D73BFB9}" dt="2021-04-14T10:17:45.653" v="90" actId="478"/>
            <ac:picMkLst>
              <pc:docMk/>
              <pc:sldMasterMk cId="3299562382" sldId="2147483821"/>
              <pc:sldLayoutMk cId="4130621892" sldId="2147483823"/>
              <ac:picMk id="6" creationId="{20EA8CD4-7937-6546-A5ED-A0A24D607872}"/>
            </ac:picMkLst>
          </pc:picChg>
          <pc:picChg chg="add del mod">
            <ac:chgData name="Bianca Vos-Beckers" userId="767acb9b-f668-429f-b52e-bf151984a7b0" providerId="ADAL" clId="{C9F923CA-554A-6140-B6C5-1F031D73BFB9}" dt="2021-04-14T10:23:59.924" v="129" actId="478"/>
            <ac:picMkLst>
              <pc:docMk/>
              <pc:sldMasterMk cId="3299562382" sldId="2147483821"/>
              <pc:sldLayoutMk cId="4130621892" sldId="2147483823"/>
              <ac:picMk id="9" creationId="{A5365078-E096-094D-B768-2826192EC4E5}"/>
            </ac:picMkLst>
          </pc:picChg>
        </pc:sldLayoutChg>
        <pc:sldLayoutChg chg="addSp modSp mod">
          <pc:chgData name="Bianca Vos-Beckers" userId="767acb9b-f668-429f-b52e-bf151984a7b0" providerId="ADAL" clId="{C9F923CA-554A-6140-B6C5-1F031D73BFB9}" dt="2021-04-14T10:21:21.496" v="110" actId="1076"/>
          <pc:sldLayoutMkLst>
            <pc:docMk/>
            <pc:sldMasterMk cId="3299562382" sldId="2147483821"/>
            <pc:sldLayoutMk cId="0" sldId="2147483832"/>
          </pc:sldLayoutMkLst>
          <pc:picChg chg="add mod">
            <ac:chgData name="Bianca Vos-Beckers" userId="767acb9b-f668-429f-b52e-bf151984a7b0" providerId="ADAL" clId="{C9F923CA-554A-6140-B6C5-1F031D73BFB9}" dt="2021-04-14T10:21:21.496" v="110" actId="1076"/>
            <ac:picMkLst>
              <pc:docMk/>
              <pc:sldMasterMk cId="3299562382" sldId="2147483821"/>
              <pc:sldLayoutMk cId="0" sldId="2147483832"/>
              <ac:picMk id="7" creationId="{DED6286A-AD5B-1843-B4C6-1CFC3880DD01}"/>
            </ac:picMkLst>
          </pc:picChg>
        </pc:sldLayoutChg>
        <pc:sldLayoutChg chg="addSp delSp modSp mod">
          <pc:chgData name="Bianca Vos-Beckers" userId="767acb9b-f668-429f-b52e-bf151984a7b0" providerId="ADAL" clId="{C9F923CA-554A-6140-B6C5-1F031D73BFB9}" dt="2021-04-20T13:30:12.408" v="132" actId="478"/>
          <pc:sldLayoutMkLst>
            <pc:docMk/>
            <pc:sldMasterMk cId="3299562382" sldId="2147483821"/>
            <pc:sldLayoutMk cId="0" sldId="2147483833"/>
          </pc:sldLayoutMkLst>
          <pc:picChg chg="add del mod">
            <ac:chgData name="Bianca Vos-Beckers" userId="767acb9b-f668-429f-b52e-bf151984a7b0" providerId="ADAL" clId="{C9F923CA-554A-6140-B6C5-1F031D73BFB9}" dt="2021-04-20T13:30:12.408" v="132" actId="478"/>
            <ac:picMkLst>
              <pc:docMk/>
              <pc:sldMasterMk cId="3299562382" sldId="2147483821"/>
              <pc:sldLayoutMk cId="0" sldId="2147483833"/>
              <ac:picMk id="10" creationId="{E5F83E8C-AD1A-1E48-8AB0-B63A80686551}"/>
            </ac:picMkLst>
          </pc:picChg>
        </pc:sldLayoutChg>
        <pc:sldLayoutChg chg="addSp delSp modSp mod">
          <pc:chgData name="Bianca Vos-Beckers" userId="767acb9b-f668-429f-b52e-bf151984a7b0" providerId="ADAL" clId="{C9F923CA-554A-6140-B6C5-1F031D73BFB9}" dt="2021-04-14T10:21:15.160" v="109" actId="1076"/>
          <pc:sldLayoutMkLst>
            <pc:docMk/>
            <pc:sldMasterMk cId="3299562382" sldId="2147483821"/>
            <pc:sldLayoutMk cId="0" sldId="2147483834"/>
          </pc:sldLayoutMkLst>
          <pc:picChg chg="add del mod">
            <ac:chgData name="Bianca Vos-Beckers" userId="767acb9b-f668-429f-b52e-bf151984a7b0" providerId="ADAL" clId="{C9F923CA-554A-6140-B6C5-1F031D73BFB9}" dt="2021-04-14T10:21:15.160" v="109" actId="1076"/>
            <ac:picMkLst>
              <pc:docMk/>
              <pc:sldMasterMk cId="3299562382" sldId="2147483821"/>
              <pc:sldLayoutMk cId="0" sldId="2147483834"/>
              <ac:picMk id="5" creationId="{A1D90496-495B-9D43-9D38-B12490378BC3}"/>
            </ac:picMkLst>
          </pc:picChg>
          <pc:picChg chg="add del mod">
            <ac:chgData name="Bianca Vos-Beckers" userId="767acb9b-f668-429f-b52e-bf151984a7b0" providerId="ADAL" clId="{C9F923CA-554A-6140-B6C5-1F031D73BFB9}" dt="2021-04-14T10:15:10.258" v="75" actId="478"/>
            <ac:picMkLst>
              <pc:docMk/>
              <pc:sldMasterMk cId="3299562382" sldId="2147483821"/>
              <pc:sldLayoutMk cId="0" sldId="2147483834"/>
              <ac:picMk id="7" creationId="{561BFD8D-6113-7D42-B82E-2B84851CCEBC}"/>
            </ac:picMkLst>
          </pc:picChg>
          <pc:picChg chg="add del mod">
            <ac:chgData name="Bianca Vos-Beckers" userId="767acb9b-f668-429f-b52e-bf151984a7b0" providerId="ADAL" clId="{C9F923CA-554A-6140-B6C5-1F031D73BFB9}" dt="2021-04-14T10:16:04.434" v="83" actId="478"/>
            <ac:picMkLst>
              <pc:docMk/>
              <pc:sldMasterMk cId="3299562382" sldId="2147483821"/>
              <pc:sldLayoutMk cId="0" sldId="2147483834"/>
              <ac:picMk id="8" creationId="{12B17BB8-D5D8-2549-98C6-A99206EA9669}"/>
            </ac:picMkLst>
          </pc:picChg>
        </pc:sldLayoutChg>
      </pc:sldMasterChg>
      <pc:sldMasterChg chg="addSp delSp modSp mod modSldLayout">
        <pc:chgData name="Bianca Vos-Beckers" userId="767acb9b-f668-429f-b52e-bf151984a7b0" providerId="ADAL" clId="{C9F923CA-554A-6140-B6C5-1F031D73BFB9}" dt="2021-04-28T09:31:12.165" v="195" actId="790"/>
        <pc:sldMasterMkLst>
          <pc:docMk/>
          <pc:sldMasterMk cId="3137872258" sldId="2147483874"/>
        </pc:sldMasterMkLst>
        <pc:spChg chg="mod">
          <ac:chgData name="Bianca Vos-Beckers" userId="767acb9b-f668-429f-b52e-bf151984a7b0" providerId="ADAL" clId="{C9F923CA-554A-6140-B6C5-1F031D73BFB9}" dt="2021-04-28T09:28:51.755" v="159" actId="790"/>
          <ac:spMkLst>
            <pc:docMk/>
            <pc:sldMasterMk cId="3137872258" sldId="2147483874"/>
            <ac:spMk id="2" creationId="{00000000-0000-0000-0000-000000000000}"/>
          </ac:spMkLst>
        </pc:spChg>
        <pc:spChg chg="mod">
          <ac:chgData name="Bianca Vos-Beckers" userId="767acb9b-f668-429f-b52e-bf151984a7b0" providerId="ADAL" clId="{C9F923CA-554A-6140-B6C5-1F031D73BFB9}" dt="2021-04-28T09:28:59.130" v="160" actId="790"/>
          <ac:spMkLst>
            <pc:docMk/>
            <pc:sldMasterMk cId="3137872258" sldId="2147483874"/>
            <ac:spMk id="3" creationId="{00000000-0000-0000-0000-000000000000}"/>
          </ac:spMkLst>
        </pc:spChg>
        <pc:picChg chg="add mod">
          <ac:chgData name="Bianca Vos-Beckers" userId="767acb9b-f668-429f-b52e-bf151984a7b0" providerId="ADAL" clId="{C9F923CA-554A-6140-B6C5-1F031D73BFB9}" dt="2021-04-14T09:56:28.269" v="3" actId="167"/>
          <ac:picMkLst>
            <pc:docMk/>
            <pc:sldMasterMk cId="3137872258" sldId="2147483874"/>
            <ac:picMk id="7" creationId="{4AEB3E65-D2B2-6444-B182-478532C39F49}"/>
          </ac:picMkLst>
        </pc:picChg>
        <pc:picChg chg="add del mod">
          <ac:chgData name="Bianca Vos-Beckers" userId="767acb9b-f668-429f-b52e-bf151984a7b0" providerId="ADAL" clId="{C9F923CA-554A-6140-B6C5-1F031D73BFB9}" dt="2021-04-20T13:30:21.833" v="133" actId="478"/>
          <ac:picMkLst>
            <pc:docMk/>
            <pc:sldMasterMk cId="3137872258" sldId="2147483874"/>
            <ac:picMk id="8" creationId="{7BD19CC6-5AAA-3B41-8666-1FE2E2B45A72}"/>
          </ac:picMkLst>
        </pc:picChg>
        <pc:picChg chg="del">
          <ac:chgData name="Bianca Vos-Beckers" userId="767acb9b-f668-429f-b52e-bf151984a7b0" providerId="ADAL" clId="{C9F923CA-554A-6140-B6C5-1F031D73BFB9}" dt="2021-04-14T09:56:18.888" v="0" actId="478"/>
          <ac:picMkLst>
            <pc:docMk/>
            <pc:sldMasterMk cId="3137872258" sldId="2147483874"/>
            <ac:picMk id="9" creationId="{EBF4E01A-DE5C-8844-9077-C8295A69C292}"/>
          </ac:picMkLst>
        </pc:picChg>
        <pc:sldLayoutChg chg="addSp delSp modSp mod">
          <pc:chgData name="Bianca Vos-Beckers" userId="767acb9b-f668-429f-b52e-bf151984a7b0" providerId="ADAL" clId="{C9F923CA-554A-6140-B6C5-1F031D73BFB9}" dt="2021-04-28T09:29:18.595" v="162" actId="790"/>
          <pc:sldLayoutMkLst>
            <pc:docMk/>
            <pc:sldMasterMk cId="3137872258" sldId="2147483874"/>
            <pc:sldLayoutMk cId="2349439488" sldId="2147483878"/>
          </pc:sldLayoutMkLst>
          <pc:spChg chg="mod">
            <ac:chgData name="Bianca Vos-Beckers" userId="767acb9b-f668-429f-b52e-bf151984a7b0" providerId="ADAL" clId="{C9F923CA-554A-6140-B6C5-1F031D73BFB9}" dt="2021-04-28T09:29:10.043" v="161" actId="790"/>
            <ac:spMkLst>
              <pc:docMk/>
              <pc:sldMasterMk cId="3137872258" sldId="2147483874"/>
              <pc:sldLayoutMk cId="2349439488" sldId="2147483878"/>
              <ac:spMk id="2" creationId="{00000000-0000-0000-0000-000000000000}"/>
            </ac:spMkLst>
          </pc:spChg>
          <pc:spChg chg="add del mod">
            <ac:chgData name="Bianca Vos-Beckers" userId="767acb9b-f668-429f-b52e-bf151984a7b0" providerId="ADAL" clId="{C9F923CA-554A-6140-B6C5-1F031D73BFB9}" dt="2021-04-14T10:20:10.694" v="101"/>
            <ac:spMkLst>
              <pc:docMk/>
              <pc:sldMasterMk cId="3137872258" sldId="2147483874"/>
              <pc:sldLayoutMk cId="2349439488" sldId="2147483878"/>
              <ac:spMk id="4" creationId="{3598A712-C4C5-014C-B614-B8548033764D}"/>
            </ac:spMkLst>
          </pc:spChg>
          <pc:spChg chg="mod">
            <ac:chgData name="Bianca Vos-Beckers" userId="767acb9b-f668-429f-b52e-bf151984a7b0" providerId="ADAL" clId="{C9F923CA-554A-6140-B6C5-1F031D73BFB9}" dt="2021-04-28T09:29:18.595" v="162" actId="790"/>
            <ac:spMkLst>
              <pc:docMk/>
              <pc:sldMasterMk cId="3137872258" sldId="2147483874"/>
              <pc:sldLayoutMk cId="2349439488" sldId="2147483878"/>
              <ac:spMk id="12" creationId="{00000000-0000-0000-0000-000000000000}"/>
            </ac:spMkLst>
          </pc:spChg>
          <pc:picChg chg="del">
            <ac:chgData name="Bianca Vos-Beckers" userId="767acb9b-f668-429f-b52e-bf151984a7b0" providerId="ADAL" clId="{C9F923CA-554A-6140-B6C5-1F031D73BFB9}" dt="2021-04-14T09:56:41.756" v="4" actId="478"/>
            <ac:picMkLst>
              <pc:docMk/>
              <pc:sldMasterMk cId="3137872258" sldId="2147483874"/>
              <pc:sldLayoutMk cId="2349439488" sldId="2147483878"/>
              <ac:picMk id="3" creationId="{00000000-0000-0000-0000-000000000000}"/>
            </ac:picMkLst>
          </pc:picChg>
          <pc:picChg chg="add mod">
            <ac:chgData name="Bianca Vos-Beckers" userId="767acb9b-f668-429f-b52e-bf151984a7b0" providerId="ADAL" clId="{C9F923CA-554A-6140-B6C5-1F031D73BFB9}" dt="2021-04-14T09:56:53.669" v="6" actId="167"/>
            <ac:picMkLst>
              <pc:docMk/>
              <pc:sldMasterMk cId="3137872258" sldId="2147483874"/>
              <pc:sldLayoutMk cId="2349439488" sldId="2147483878"/>
              <ac:picMk id="7" creationId="{EEDACCDD-5E3E-A644-A811-02C0CED4E919}"/>
            </ac:picMkLst>
          </pc:picChg>
          <pc:picChg chg="add del mod">
            <ac:chgData name="Bianca Vos-Beckers" userId="767acb9b-f668-429f-b52e-bf151984a7b0" providerId="ADAL" clId="{C9F923CA-554A-6140-B6C5-1F031D73BFB9}" dt="2021-04-14T10:20:07.031" v="99" actId="478"/>
            <ac:picMkLst>
              <pc:docMk/>
              <pc:sldMasterMk cId="3137872258" sldId="2147483874"/>
              <pc:sldLayoutMk cId="2349439488" sldId="2147483878"/>
              <ac:picMk id="8" creationId="{F834397D-9EFB-3B4B-A3E5-F2D5A9CD0941}"/>
            </ac:picMkLst>
          </pc:picChg>
          <pc:picChg chg="add del mod">
            <ac:chgData name="Bianca Vos-Beckers" userId="767acb9b-f668-429f-b52e-bf151984a7b0" providerId="ADAL" clId="{C9F923CA-554A-6140-B6C5-1F031D73BFB9}" dt="2021-04-14T10:22:27.002" v="117" actId="478"/>
            <ac:picMkLst>
              <pc:docMk/>
              <pc:sldMasterMk cId="3137872258" sldId="2147483874"/>
              <pc:sldLayoutMk cId="2349439488" sldId="2147483878"/>
              <ac:picMk id="11" creationId="{BBECDBF0-33E8-104C-B289-B8E2DB026506}"/>
            </ac:picMkLst>
          </pc:picChg>
          <pc:picChg chg="add mod">
            <ac:chgData name="Bianca Vos-Beckers" userId="767acb9b-f668-429f-b52e-bf151984a7b0" providerId="ADAL" clId="{C9F923CA-554A-6140-B6C5-1F031D73BFB9}" dt="2021-04-14T10:22:27.789" v="118"/>
            <ac:picMkLst>
              <pc:docMk/>
              <pc:sldMasterMk cId="3137872258" sldId="2147483874"/>
              <pc:sldLayoutMk cId="2349439488" sldId="2147483878"/>
              <ac:picMk id="13" creationId="{C28C75DE-56DA-8842-AABC-04D2B5B44451}"/>
            </ac:picMkLst>
          </pc:picChg>
        </pc:sldLayoutChg>
        <pc:sldLayoutChg chg="addSp delSp modSp mod">
          <pc:chgData name="Bianca Vos-Beckers" userId="767acb9b-f668-429f-b52e-bf151984a7b0" providerId="ADAL" clId="{C9F923CA-554A-6140-B6C5-1F031D73BFB9}" dt="2021-04-28T09:29:34.604" v="164" actId="790"/>
          <pc:sldLayoutMkLst>
            <pc:docMk/>
            <pc:sldMasterMk cId="3137872258" sldId="2147483874"/>
            <pc:sldLayoutMk cId="4289389173" sldId="2147483879"/>
          </pc:sldLayoutMkLst>
          <pc:spChg chg="mod">
            <ac:chgData name="Bianca Vos-Beckers" userId="767acb9b-f668-429f-b52e-bf151984a7b0" providerId="ADAL" clId="{C9F923CA-554A-6140-B6C5-1F031D73BFB9}" dt="2021-04-28T09:29:28.003" v="163" actId="790"/>
            <ac:spMkLst>
              <pc:docMk/>
              <pc:sldMasterMk cId="3137872258" sldId="2147483874"/>
              <pc:sldLayoutMk cId="4289389173" sldId="2147483879"/>
              <ac:spMk id="2" creationId="{00000000-0000-0000-0000-000000000000}"/>
            </ac:spMkLst>
          </pc:spChg>
          <pc:spChg chg="mod">
            <ac:chgData name="Bianca Vos-Beckers" userId="767acb9b-f668-429f-b52e-bf151984a7b0" providerId="ADAL" clId="{C9F923CA-554A-6140-B6C5-1F031D73BFB9}" dt="2021-04-28T09:29:34.604" v="164" actId="790"/>
            <ac:spMkLst>
              <pc:docMk/>
              <pc:sldMasterMk cId="3137872258" sldId="2147483874"/>
              <pc:sldLayoutMk cId="4289389173" sldId="2147483879"/>
              <ac:spMk id="12" creationId="{00000000-0000-0000-0000-000000000000}"/>
            </ac:spMkLst>
          </pc:spChg>
          <pc:picChg chg="del">
            <ac:chgData name="Bianca Vos-Beckers" userId="767acb9b-f668-429f-b52e-bf151984a7b0" providerId="ADAL" clId="{C9F923CA-554A-6140-B6C5-1F031D73BFB9}" dt="2021-04-14T09:57:09.060" v="7" actId="478"/>
            <ac:picMkLst>
              <pc:docMk/>
              <pc:sldMasterMk cId="3137872258" sldId="2147483874"/>
              <pc:sldLayoutMk cId="4289389173" sldId="2147483879"/>
              <ac:picMk id="3" creationId="{00000000-0000-0000-0000-000000000000}"/>
            </ac:picMkLst>
          </pc:picChg>
          <pc:picChg chg="add mod">
            <ac:chgData name="Bianca Vos-Beckers" userId="767acb9b-f668-429f-b52e-bf151984a7b0" providerId="ADAL" clId="{C9F923CA-554A-6140-B6C5-1F031D73BFB9}" dt="2021-04-14T09:57:14.645" v="9" actId="167"/>
            <ac:picMkLst>
              <pc:docMk/>
              <pc:sldMasterMk cId="3137872258" sldId="2147483874"/>
              <pc:sldLayoutMk cId="4289389173" sldId="2147483879"/>
              <ac:picMk id="7" creationId="{8AED3162-7829-2440-9FA3-632452E379C5}"/>
            </ac:picMkLst>
          </pc:picChg>
          <pc:picChg chg="add mod">
            <ac:chgData name="Bianca Vos-Beckers" userId="767acb9b-f668-429f-b52e-bf151984a7b0" providerId="ADAL" clId="{C9F923CA-554A-6140-B6C5-1F031D73BFB9}" dt="2021-04-14T10:22:15.070" v="116"/>
            <ac:picMkLst>
              <pc:docMk/>
              <pc:sldMasterMk cId="3137872258" sldId="2147483874"/>
              <pc:sldLayoutMk cId="4289389173" sldId="2147483879"/>
              <ac:picMk id="8" creationId="{FABE331B-80A6-824D-BCC6-2ED225EEE565}"/>
            </ac:picMkLst>
          </pc:picChg>
        </pc:sldLayoutChg>
        <pc:sldLayoutChg chg="addSp delSp modSp mod">
          <pc:chgData name="Bianca Vos-Beckers" userId="767acb9b-f668-429f-b52e-bf151984a7b0" providerId="ADAL" clId="{C9F923CA-554A-6140-B6C5-1F031D73BFB9}" dt="2021-04-28T09:29:58.813" v="166" actId="790"/>
          <pc:sldLayoutMkLst>
            <pc:docMk/>
            <pc:sldMasterMk cId="3137872258" sldId="2147483874"/>
            <pc:sldLayoutMk cId="2497994957" sldId="2147483880"/>
          </pc:sldLayoutMkLst>
          <pc:spChg chg="add del mod">
            <ac:chgData name="Bianca Vos-Beckers" userId="767acb9b-f668-429f-b52e-bf151984a7b0" providerId="ADAL" clId="{C9F923CA-554A-6140-B6C5-1F031D73BFB9}" dt="2021-04-14T10:21:53.560" v="114"/>
            <ac:spMkLst>
              <pc:docMk/>
              <pc:sldMasterMk cId="3137872258" sldId="2147483874"/>
              <pc:sldLayoutMk cId="2497994957" sldId="2147483880"/>
              <ac:spMk id="2" creationId="{4CA023E1-F283-F641-86F6-90CDAFA7CAF1}"/>
            </ac:spMkLst>
          </pc:spChg>
          <pc:spChg chg="mod">
            <ac:chgData name="Bianca Vos-Beckers" userId="767acb9b-f668-429f-b52e-bf151984a7b0" providerId="ADAL" clId="{C9F923CA-554A-6140-B6C5-1F031D73BFB9}" dt="2021-04-28T09:29:51.899" v="165" actId="790"/>
            <ac:spMkLst>
              <pc:docMk/>
              <pc:sldMasterMk cId="3137872258" sldId="2147483874"/>
              <pc:sldLayoutMk cId="2497994957" sldId="2147483880"/>
              <ac:spMk id="13" creationId="{00000000-0000-0000-0000-000000000000}"/>
            </ac:spMkLst>
          </pc:spChg>
          <pc:spChg chg="mod">
            <ac:chgData name="Bianca Vos-Beckers" userId="767acb9b-f668-429f-b52e-bf151984a7b0" providerId="ADAL" clId="{C9F923CA-554A-6140-B6C5-1F031D73BFB9}" dt="2021-04-28T09:29:58.813" v="166" actId="790"/>
            <ac:spMkLst>
              <pc:docMk/>
              <pc:sldMasterMk cId="3137872258" sldId="2147483874"/>
              <pc:sldLayoutMk cId="2497994957" sldId="2147483880"/>
              <ac:spMk id="14" creationId="{00000000-0000-0000-0000-000000000000}"/>
            </ac:spMkLst>
          </pc:spChg>
          <pc:picChg chg="del">
            <ac:chgData name="Bianca Vos-Beckers" userId="767acb9b-f668-429f-b52e-bf151984a7b0" providerId="ADAL" clId="{C9F923CA-554A-6140-B6C5-1F031D73BFB9}" dt="2021-04-14T09:57:24.253" v="10" actId="478"/>
            <ac:picMkLst>
              <pc:docMk/>
              <pc:sldMasterMk cId="3137872258" sldId="2147483874"/>
              <pc:sldLayoutMk cId="2497994957" sldId="2147483880"/>
              <ac:picMk id="7" creationId="{00000000-0000-0000-0000-000000000000}"/>
            </ac:picMkLst>
          </pc:picChg>
          <pc:picChg chg="add mod">
            <ac:chgData name="Bianca Vos-Beckers" userId="767acb9b-f668-429f-b52e-bf151984a7b0" providerId="ADAL" clId="{C9F923CA-554A-6140-B6C5-1F031D73BFB9}" dt="2021-04-14T09:57:30.078" v="12" actId="167"/>
            <ac:picMkLst>
              <pc:docMk/>
              <pc:sldMasterMk cId="3137872258" sldId="2147483874"/>
              <pc:sldLayoutMk cId="2497994957" sldId="2147483880"/>
              <ac:picMk id="10" creationId="{3BC9E771-D0D3-7F41-94FA-668DF72930C2}"/>
            </ac:picMkLst>
          </pc:picChg>
          <pc:picChg chg="add del mod">
            <ac:chgData name="Bianca Vos-Beckers" userId="767acb9b-f668-429f-b52e-bf151984a7b0" providerId="ADAL" clId="{C9F923CA-554A-6140-B6C5-1F031D73BFB9}" dt="2021-04-14T10:21:49.729" v="112" actId="478"/>
            <ac:picMkLst>
              <pc:docMk/>
              <pc:sldMasterMk cId="3137872258" sldId="2147483874"/>
              <pc:sldLayoutMk cId="2497994957" sldId="2147483880"/>
              <ac:picMk id="11" creationId="{67AC090D-D78A-BB4D-914A-D9CD614E954F}"/>
            </ac:picMkLst>
          </pc:picChg>
          <pc:picChg chg="add del mod">
            <ac:chgData name="Bianca Vos-Beckers" userId="767acb9b-f668-429f-b52e-bf151984a7b0" providerId="ADAL" clId="{C9F923CA-554A-6140-B6C5-1F031D73BFB9}" dt="2021-04-20T13:30:26.233" v="134" actId="478"/>
            <ac:picMkLst>
              <pc:docMk/>
              <pc:sldMasterMk cId="3137872258" sldId="2147483874"/>
              <pc:sldLayoutMk cId="2497994957" sldId="2147483880"/>
              <ac:picMk id="12" creationId="{BD8CB5F2-B1FC-1D49-8670-659D2C43712C}"/>
            </ac:picMkLst>
          </pc:picChg>
        </pc:sldLayoutChg>
        <pc:sldLayoutChg chg="modSp mod">
          <pc:chgData name="Bianca Vos-Beckers" userId="767acb9b-f668-429f-b52e-bf151984a7b0" providerId="ADAL" clId="{C9F923CA-554A-6140-B6C5-1F031D73BFB9}" dt="2021-04-28T09:30:18.645" v="168" actId="790"/>
          <pc:sldLayoutMkLst>
            <pc:docMk/>
            <pc:sldMasterMk cId="3137872258" sldId="2147483874"/>
            <pc:sldLayoutMk cId="975141007" sldId="2147483881"/>
          </pc:sldLayoutMkLst>
          <pc:spChg chg="mod">
            <ac:chgData name="Bianca Vos-Beckers" userId="767acb9b-f668-429f-b52e-bf151984a7b0" providerId="ADAL" clId="{C9F923CA-554A-6140-B6C5-1F031D73BFB9}" dt="2021-04-28T09:30:18.645" v="168" actId="790"/>
            <ac:spMkLst>
              <pc:docMk/>
              <pc:sldMasterMk cId="3137872258" sldId="2147483874"/>
              <pc:sldLayoutMk cId="975141007" sldId="2147483881"/>
              <ac:spMk id="3" creationId="{00000000-0000-0000-0000-000000000000}"/>
            </ac:spMkLst>
          </pc:spChg>
          <pc:spChg chg="mod">
            <ac:chgData name="Bianca Vos-Beckers" userId="767acb9b-f668-429f-b52e-bf151984a7b0" providerId="ADAL" clId="{C9F923CA-554A-6140-B6C5-1F031D73BFB9}" dt="2021-04-28T09:30:10.252" v="167" actId="790"/>
            <ac:spMkLst>
              <pc:docMk/>
              <pc:sldMasterMk cId="3137872258" sldId="2147483874"/>
              <pc:sldLayoutMk cId="975141007" sldId="2147483881"/>
              <ac:spMk id="4" creationId="{E2EE66E6-DAAA-514E-8E4A-56C847E2AF07}"/>
            </ac:spMkLst>
          </pc:spChg>
        </pc:sldLayoutChg>
        <pc:sldLayoutChg chg="modSp mod">
          <pc:chgData name="Bianca Vos-Beckers" userId="767acb9b-f668-429f-b52e-bf151984a7b0" providerId="ADAL" clId="{C9F923CA-554A-6140-B6C5-1F031D73BFB9}" dt="2021-04-28T09:30:50.262" v="192" actId="790"/>
          <pc:sldLayoutMkLst>
            <pc:docMk/>
            <pc:sldMasterMk cId="3137872258" sldId="2147483874"/>
            <pc:sldLayoutMk cId="2023783807" sldId="2147483882"/>
          </pc:sldLayoutMkLst>
          <pc:spChg chg="mod">
            <ac:chgData name="Bianca Vos-Beckers" userId="767acb9b-f668-429f-b52e-bf151984a7b0" providerId="ADAL" clId="{C9F923CA-554A-6140-B6C5-1F031D73BFB9}" dt="2021-04-28T09:30:35.164" v="190" actId="790"/>
            <ac:spMkLst>
              <pc:docMk/>
              <pc:sldMasterMk cId="3137872258" sldId="2147483874"/>
              <pc:sldLayoutMk cId="2023783807" sldId="2147483882"/>
              <ac:spMk id="2" creationId="{00000000-0000-0000-0000-000000000000}"/>
            </ac:spMkLst>
          </pc:spChg>
          <pc:spChg chg="mod">
            <ac:chgData name="Bianca Vos-Beckers" userId="767acb9b-f668-429f-b52e-bf151984a7b0" providerId="ADAL" clId="{C9F923CA-554A-6140-B6C5-1F031D73BFB9}" dt="2021-04-28T09:30:43.462" v="191" actId="790"/>
            <ac:spMkLst>
              <pc:docMk/>
              <pc:sldMasterMk cId="3137872258" sldId="2147483874"/>
              <pc:sldLayoutMk cId="2023783807" sldId="2147483882"/>
              <ac:spMk id="3" creationId="{00000000-0000-0000-0000-000000000000}"/>
            </ac:spMkLst>
          </pc:spChg>
          <pc:spChg chg="mod">
            <ac:chgData name="Bianca Vos-Beckers" userId="767acb9b-f668-429f-b52e-bf151984a7b0" providerId="ADAL" clId="{C9F923CA-554A-6140-B6C5-1F031D73BFB9}" dt="2021-04-28T09:30:50.262" v="192" actId="790"/>
            <ac:spMkLst>
              <pc:docMk/>
              <pc:sldMasterMk cId="3137872258" sldId="2147483874"/>
              <pc:sldLayoutMk cId="2023783807" sldId="2147483882"/>
              <ac:spMk id="4" creationId="{00000000-0000-0000-0000-000000000000}"/>
            </ac:spMkLst>
          </pc:spChg>
        </pc:sldLayoutChg>
        <pc:sldLayoutChg chg="modSp mod">
          <pc:chgData name="Bianca Vos-Beckers" userId="767acb9b-f668-429f-b52e-bf151984a7b0" providerId="ADAL" clId="{C9F923CA-554A-6140-B6C5-1F031D73BFB9}" dt="2021-04-28T09:31:12.165" v="195" actId="790"/>
          <pc:sldLayoutMkLst>
            <pc:docMk/>
            <pc:sldMasterMk cId="3137872258" sldId="2147483874"/>
            <pc:sldLayoutMk cId="2366709362" sldId="2147483883"/>
          </pc:sldLayoutMkLst>
          <pc:spChg chg="mod">
            <ac:chgData name="Bianca Vos-Beckers" userId="767acb9b-f668-429f-b52e-bf151984a7b0" providerId="ADAL" clId="{C9F923CA-554A-6140-B6C5-1F031D73BFB9}" dt="2021-04-28T09:31:05.269" v="194" actId="790"/>
            <ac:spMkLst>
              <pc:docMk/>
              <pc:sldMasterMk cId="3137872258" sldId="2147483874"/>
              <pc:sldLayoutMk cId="2366709362" sldId="2147483883"/>
              <ac:spMk id="2" creationId="{00000000-0000-0000-0000-000000000000}"/>
            </ac:spMkLst>
          </pc:spChg>
          <pc:spChg chg="mod">
            <ac:chgData name="Bianca Vos-Beckers" userId="767acb9b-f668-429f-b52e-bf151984a7b0" providerId="ADAL" clId="{C9F923CA-554A-6140-B6C5-1F031D73BFB9}" dt="2021-04-28T09:30:58.821" v="193" actId="790"/>
            <ac:spMkLst>
              <pc:docMk/>
              <pc:sldMasterMk cId="3137872258" sldId="2147483874"/>
              <pc:sldLayoutMk cId="2366709362" sldId="2147483883"/>
              <ac:spMk id="3" creationId="{00000000-0000-0000-0000-000000000000}"/>
            </ac:spMkLst>
          </pc:spChg>
          <pc:spChg chg="mod">
            <ac:chgData name="Bianca Vos-Beckers" userId="767acb9b-f668-429f-b52e-bf151984a7b0" providerId="ADAL" clId="{C9F923CA-554A-6140-B6C5-1F031D73BFB9}" dt="2021-04-28T09:31:12.165" v="195" actId="790"/>
            <ac:spMkLst>
              <pc:docMk/>
              <pc:sldMasterMk cId="3137872258" sldId="2147483874"/>
              <pc:sldLayoutMk cId="2366709362" sldId="2147483883"/>
              <ac:spMk id="4" creationId="{00000000-0000-0000-0000-000000000000}"/>
            </ac:spMkLst>
          </pc:spChg>
        </pc:sldLayoutChg>
      </pc:sldMasterChg>
    </pc:docChg>
  </pc:docChgLst>
  <pc:docChgLst>
    <pc:chgData name="Bianca Vos-Beckers" userId="767acb9b-f668-429f-b52e-bf151984a7b0" providerId="ADAL" clId="{905B3D0A-31F7-9545-A6CC-D16C99009A80}"/>
    <pc:docChg chg="modSld">
      <pc:chgData name="Bianca Vos-Beckers" userId="767acb9b-f668-429f-b52e-bf151984a7b0" providerId="ADAL" clId="{905B3D0A-31F7-9545-A6CC-D16C99009A80}" dt="2021-03-25T10:58:07.683" v="0"/>
      <pc:docMkLst>
        <pc:docMk/>
      </pc:docMkLst>
      <pc:sldChg chg="modSp">
        <pc:chgData name="Bianca Vos-Beckers" userId="767acb9b-f668-429f-b52e-bf151984a7b0" providerId="ADAL" clId="{905B3D0A-31F7-9545-A6CC-D16C99009A80}" dt="2021-03-25T10:58:07.683" v="0"/>
        <pc:sldMkLst>
          <pc:docMk/>
          <pc:sldMk cId="1489536919" sldId="261"/>
        </pc:sldMkLst>
        <pc:spChg chg="mod">
          <ac:chgData name="Bianca Vos-Beckers" userId="767acb9b-f668-429f-b52e-bf151984a7b0" providerId="ADAL" clId="{905B3D0A-31F7-9545-A6CC-D16C99009A80}" dt="2021-03-25T10:58:07.683" v="0"/>
          <ac:spMkLst>
            <pc:docMk/>
            <pc:sldMk cId="1489536919" sldId="261"/>
            <ac:spMk id="4" creationId="{78E33FE8-CD88-324D-9EA4-10607F20531E}"/>
          </ac:spMkLst>
        </pc:spChg>
        <pc:spChg chg="mod">
          <ac:chgData name="Bianca Vos-Beckers" userId="767acb9b-f668-429f-b52e-bf151984a7b0" providerId="ADAL" clId="{905B3D0A-31F7-9545-A6CC-D16C99009A80}" dt="2021-03-25T10:58:07.683" v="0"/>
          <ac:spMkLst>
            <pc:docMk/>
            <pc:sldMk cId="1489536919" sldId="261"/>
            <ac:spMk id="5" creationId="{CD658550-F646-574F-8B3E-843B7E5018A7}"/>
          </ac:spMkLst>
        </pc:spChg>
      </pc:sldChg>
      <pc:sldChg chg="modSp">
        <pc:chgData name="Bianca Vos-Beckers" userId="767acb9b-f668-429f-b52e-bf151984a7b0" providerId="ADAL" clId="{905B3D0A-31F7-9545-A6CC-D16C99009A80}" dt="2021-03-25T10:58:07.683" v="0"/>
        <pc:sldMkLst>
          <pc:docMk/>
          <pc:sldMk cId="1430124554" sldId="262"/>
        </pc:sldMkLst>
        <pc:spChg chg="mod">
          <ac:chgData name="Bianca Vos-Beckers" userId="767acb9b-f668-429f-b52e-bf151984a7b0" providerId="ADAL" clId="{905B3D0A-31F7-9545-A6CC-D16C99009A80}" dt="2021-03-25T10:58:07.683" v="0"/>
          <ac:spMkLst>
            <pc:docMk/>
            <pc:sldMk cId="1430124554" sldId="262"/>
            <ac:spMk id="2" creationId="{00000000-0000-0000-0000-000000000000}"/>
          </ac:spMkLst>
        </pc:spChg>
        <pc:spChg chg="mod">
          <ac:chgData name="Bianca Vos-Beckers" userId="767acb9b-f668-429f-b52e-bf151984a7b0" providerId="ADAL" clId="{905B3D0A-31F7-9545-A6CC-D16C99009A80}" dt="2021-03-25T10:58:07.683" v="0"/>
          <ac:spMkLst>
            <pc:docMk/>
            <pc:sldMk cId="1430124554" sldId="262"/>
            <ac:spMk id="3" creationId="{00000000-0000-0000-0000-000000000000}"/>
          </ac:spMkLst>
        </pc:spChg>
      </pc:sldChg>
      <pc:sldChg chg="modSp">
        <pc:chgData name="Bianca Vos-Beckers" userId="767acb9b-f668-429f-b52e-bf151984a7b0" providerId="ADAL" clId="{905B3D0A-31F7-9545-A6CC-D16C99009A80}" dt="2021-03-25T10:58:07.683" v="0"/>
        <pc:sldMkLst>
          <pc:docMk/>
          <pc:sldMk cId="1710414917" sldId="267"/>
        </pc:sldMkLst>
        <pc:spChg chg="mod">
          <ac:chgData name="Bianca Vos-Beckers" userId="767acb9b-f668-429f-b52e-bf151984a7b0" providerId="ADAL" clId="{905B3D0A-31F7-9545-A6CC-D16C99009A80}" dt="2021-03-25T10:58:07.683" v="0"/>
          <ac:spMkLst>
            <pc:docMk/>
            <pc:sldMk cId="1710414917" sldId="267"/>
            <ac:spMk id="4" creationId="{403F21D6-3474-1A4F-BCB8-831DFBCB4E73}"/>
          </ac:spMkLst>
        </pc:spChg>
        <pc:spChg chg="mod">
          <ac:chgData name="Bianca Vos-Beckers" userId="767acb9b-f668-429f-b52e-bf151984a7b0" providerId="ADAL" clId="{905B3D0A-31F7-9545-A6CC-D16C99009A80}" dt="2021-03-25T10:58:07.683" v="0"/>
          <ac:spMkLst>
            <pc:docMk/>
            <pc:sldMk cId="1710414917" sldId="267"/>
            <ac:spMk id="5" creationId="{3FF0CEC8-CBEF-8645-A98A-B01439FB2F4F}"/>
          </ac:spMkLst>
        </pc:spChg>
      </pc:sldChg>
      <pc:sldChg chg="modSp">
        <pc:chgData name="Bianca Vos-Beckers" userId="767acb9b-f668-429f-b52e-bf151984a7b0" providerId="ADAL" clId="{905B3D0A-31F7-9545-A6CC-D16C99009A80}" dt="2021-03-25T10:58:07.683" v="0"/>
        <pc:sldMkLst>
          <pc:docMk/>
          <pc:sldMk cId="844004442" sldId="289"/>
        </pc:sldMkLst>
        <pc:spChg chg="mod">
          <ac:chgData name="Bianca Vos-Beckers" userId="767acb9b-f668-429f-b52e-bf151984a7b0" providerId="ADAL" clId="{905B3D0A-31F7-9545-A6CC-D16C99009A80}" dt="2021-03-25T10:58:07.683" v="0"/>
          <ac:spMkLst>
            <pc:docMk/>
            <pc:sldMk cId="844004442" sldId="289"/>
            <ac:spMk id="2" creationId="{91E0B343-FC4C-094E-B840-23E7A82FB44F}"/>
          </ac:spMkLst>
        </pc:spChg>
        <pc:spChg chg="mod">
          <ac:chgData name="Bianca Vos-Beckers" userId="767acb9b-f668-429f-b52e-bf151984a7b0" providerId="ADAL" clId="{905B3D0A-31F7-9545-A6CC-D16C99009A80}" dt="2021-03-25T10:58:07.683" v="0"/>
          <ac:spMkLst>
            <pc:docMk/>
            <pc:sldMk cId="844004442" sldId="289"/>
            <ac:spMk id="3" creationId="{F6273C50-9626-1043-97F4-B07B71392DB5}"/>
          </ac:spMkLst>
        </pc:spChg>
      </pc:sldChg>
      <pc:sldChg chg="modSp">
        <pc:chgData name="Bianca Vos-Beckers" userId="767acb9b-f668-429f-b52e-bf151984a7b0" providerId="ADAL" clId="{905B3D0A-31F7-9545-A6CC-D16C99009A80}" dt="2021-03-25T10:58:07.683" v="0"/>
        <pc:sldMkLst>
          <pc:docMk/>
          <pc:sldMk cId="4114873052" sldId="290"/>
        </pc:sldMkLst>
        <pc:spChg chg="mod">
          <ac:chgData name="Bianca Vos-Beckers" userId="767acb9b-f668-429f-b52e-bf151984a7b0" providerId="ADAL" clId="{905B3D0A-31F7-9545-A6CC-D16C99009A80}" dt="2021-03-25T10:58:07.683" v="0"/>
          <ac:spMkLst>
            <pc:docMk/>
            <pc:sldMk cId="4114873052" sldId="290"/>
            <ac:spMk id="2" creationId="{FCCA9C1A-ECCE-5B4F-A1A9-BDDCFBFD60C7}"/>
          </ac:spMkLst>
        </pc:spChg>
        <pc:spChg chg="mod">
          <ac:chgData name="Bianca Vos-Beckers" userId="767acb9b-f668-429f-b52e-bf151984a7b0" providerId="ADAL" clId="{905B3D0A-31F7-9545-A6CC-D16C99009A80}" dt="2021-03-25T10:58:07.683" v="0"/>
          <ac:spMkLst>
            <pc:docMk/>
            <pc:sldMk cId="4114873052" sldId="290"/>
            <ac:spMk id="3" creationId="{47382CCD-C2CD-924F-93A8-5B8689EA7CBB}"/>
          </ac:spMkLst>
        </pc:spChg>
        <pc:spChg chg="mod">
          <ac:chgData name="Bianca Vos-Beckers" userId="767acb9b-f668-429f-b52e-bf151984a7b0" providerId="ADAL" clId="{905B3D0A-31F7-9545-A6CC-D16C99009A80}" dt="2021-03-25T10:58:07.683" v="0"/>
          <ac:spMkLst>
            <pc:docMk/>
            <pc:sldMk cId="4114873052" sldId="290"/>
            <ac:spMk id="4" creationId="{CB4368C1-D066-CF43-986D-70901FF5EE2B}"/>
          </ac:spMkLst>
        </pc:spChg>
      </pc:sldChg>
      <pc:sldChg chg="modSp">
        <pc:chgData name="Bianca Vos-Beckers" userId="767acb9b-f668-429f-b52e-bf151984a7b0" providerId="ADAL" clId="{905B3D0A-31F7-9545-A6CC-D16C99009A80}" dt="2021-03-25T10:58:07.683" v="0"/>
        <pc:sldMkLst>
          <pc:docMk/>
          <pc:sldMk cId="1903299904" sldId="291"/>
        </pc:sldMkLst>
        <pc:spChg chg="mod">
          <ac:chgData name="Bianca Vos-Beckers" userId="767acb9b-f668-429f-b52e-bf151984a7b0" providerId="ADAL" clId="{905B3D0A-31F7-9545-A6CC-D16C99009A80}" dt="2021-03-25T10:58:07.683" v="0"/>
          <ac:spMkLst>
            <pc:docMk/>
            <pc:sldMk cId="1903299904" sldId="291"/>
            <ac:spMk id="2" creationId="{DCAC66AC-4B00-9345-91C5-290912691B12}"/>
          </ac:spMkLst>
        </pc:spChg>
        <pc:spChg chg="mod">
          <ac:chgData name="Bianca Vos-Beckers" userId="767acb9b-f668-429f-b52e-bf151984a7b0" providerId="ADAL" clId="{905B3D0A-31F7-9545-A6CC-D16C99009A80}" dt="2021-03-25T10:58:07.683" v="0"/>
          <ac:spMkLst>
            <pc:docMk/>
            <pc:sldMk cId="1903299904" sldId="291"/>
            <ac:spMk id="3" creationId="{AEFD069C-BBAA-5944-BFFD-AC9C34D5D3A7}"/>
          </ac:spMkLst>
        </pc:spChg>
        <pc:spChg chg="mod">
          <ac:chgData name="Bianca Vos-Beckers" userId="767acb9b-f668-429f-b52e-bf151984a7b0" providerId="ADAL" clId="{905B3D0A-31F7-9545-A6CC-D16C99009A80}" dt="2021-03-25T10:58:07.683" v="0"/>
          <ac:spMkLst>
            <pc:docMk/>
            <pc:sldMk cId="1903299904" sldId="291"/>
            <ac:spMk id="4" creationId="{7D035845-863C-7444-AE22-C568F3BF89AF}"/>
          </ac:spMkLst>
        </pc:spChg>
      </pc:sldChg>
    </pc:docChg>
  </pc:docChgLst>
  <pc:docChgLst>
    <pc:chgData name="Bianca Vos-Beckers" userId="767acb9b-f668-429f-b52e-bf151984a7b0" providerId="ADAL" clId="{C94B7F7D-FC98-ED4D-800C-D18D36E0E2FA}"/>
    <pc:docChg chg="custSel modMainMaster">
      <pc:chgData name="Bianca Vos-Beckers" userId="767acb9b-f668-429f-b52e-bf151984a7b0" providerId="ADAL" clId="{C94B7F7D-FC98-ED4D-800C-D18D36E0E2FA}" dt="2021-05-19T12:30:33.346" v="9" actId="16037"/>
      <pc:docMkLst>
        <pc:docMk/>
      </pc:docMkLst>
      <pc:sldMasterChg chg="modSldLayout">
        <pc:chgData name="Bianca Vos-Beckers" userId="767acb9b-f668-429f-b52e-bf151984a7b0" providerId="ADAL" clId="{C94B7F7D-FC98-ED4D-800C-D18D36E0E2FA}" dt="2021-05-19T12:30:33.346" v="9" actId="16037"/>
        <pc:sldMasterMkLst>
          <pc:docMk/>
          <pc:sldMasterMk cId="3299562382" sldId="2147483821"/>
        </pc:sldMasterMkLst>
        <pc:sldLayoutChg chg="addSp delSp modSp mod">
          <pc:chgData name="Bianca Vos-Beckers" userId="767acb9b-f668-429f-b52e-bf151984a7b0" providerId="ADAL" clId="{C94B7F7D-FC98-ED4D-800C-D18D36E0E2FA}" dt="2021-05-19T12:30:33.346" v="9" actId="16037"/>
          <pc:sldLayoutMkLst>
            <pc:docMk/>
            <pc:sldMasterMk cId="3299562382" sldId="2147483821"/>
            <pc:sldLayoutMk cId="0" sldId="2147483832"/>
          </pc:sldLayoutMkLst>
          <pc:spChg chg="mod">
            <ac:chgData name="Bianca Vos-Beckers" userId="767acb9b-f668-429f-b52e-bf151984a7b0" providerId="ADAL" clId="{C94B7F7D-FC98-ED4D-800C-D18D36E0E2FA}" dt="2021-05-19T12:30:33.346" v="9" actId="16037"/>
            <ac:spMkLst>
              <pc:docMk/>
              <pc:sldMasterMk cId="3299562382" sldId="2147483821"/>
              <pc:sldLayoutMk cId="0" sldId="2147483832"/>
              <ac:spMk id="12" creationId="{00000000-0000-0000-0000-000000000000}"/>
            </ac:spMkLst>
          </pc:spChg>
          <pc:picChg chg="del">
            <ac:chgData name="Bianca Vos-Beckers" userId="767acb9b-f668-429f-b52e-bf151984a7b0" providerId="ADAL" clId="{C94B7F7D-FC98-ED4D-800C-D18D36E0E2FA}" dt="2021-05-18T11:23:55.064" v="0" actId="478"/>
            <ac:picMkLst>
              <pc:docMk/>
              <pc:sldMasterMk cId="3299562382" sldId="2147483821"/>
              <pc:sldLayoutMk cId="0" sldId="2147483832"/>
              <ac:picMk id="7" creationId="{DED6286A-AD5B-1843-B4C6-1CFC3880DD01}"/>
            </ac:picMkLst>
          </pc:picChg>
          <pc:picChg chg="add mod">
            <ac:chgData name="Bianca Vos-Beckers" userId="767acb9b-f668-429f-b52e-bf151984a7b0" providerId="ADAL" clId="{C94B7F7D-FC98-ED4D-800C-D18D36E0E2FA}" dt="2021-05-18T11:23:56.229" v="1"/>
            <ac:picMkLst>
              <pc:docMk/>
              <pc:sldMasterMk cId="3299562382" sldId="2147483821"/>
              <pc:sldLayoutMk cId="0" sldId="2147483832"/>
              <ac:picMk id="8" creationId="{6D8C0697-CB75-2B4B-A4B7-9ABE1184528B}"/>
            </ac:picMkLst>
          </pc:picChg>
        </pc:sldLayoutChg>
        <pc:sldLayoutChg chg="addSp delSp modSp mod">
          <pc:chgData name="Bianca Vos-Beckers" userId="767acb9b-f668-429f-b52e-bf151984a7b0" providerId="ADAL" clId="{C94B7F7D-FC98-ED4D-800C-D18D36E0E2FA}" dt="2021-05-18T11:24:19.920" v="3"/>
          <pc:sldLayoutMkLst>
            <pc:docMk/>
            <pc:sldMasterMk cId="3299562382" sldId="2147483821"/>
            <pc:sldLayoutMk cId="0" sldId="2147483834"/>
          </pc:sldLayoutMkLst>
          <pc:picChg chg="del">
            <ac:chgData name="Bianca Vos-Beckers" userId="767acb9b-f668-429f-b52e-bf151984a7b0" providerId="ADAL" clId="{C94B7F7D-FC98-ED4D-800C-D18D36E0E2FA}" dt="2021-05-18T11:24:18.736" v="2" actId="478"/>
            <ac:picMkLst>
              <pc:docMk/>
              <pc:sldMasterMk cId="3299562382" sldId="2147483821"/>
              <pc:sldLayoutMk cId="0" sldId="2147483834"/>
              <ac:picMk id="5" creationId="{A1D90496-495B-9D43-9D38-B12490378BC3}"/>
            </ac:picMkLst>
          </pc:picChg>
          <pc:picChg chg="add mod">
            <ac:chgData name="Bianca Vos-Beckers" userId="767acb9b-f668-429f-b52e-bf151984a7b0" providerId="ADAL" clId="{C94B7F7D-FC98-ED4D-800C-D18D36E0E2FA}" dt="2021-05-18T11:24:19.920" v="3"/>
            <ac:picMkLst>
              <pc:docMk/>
              <pc:sldMasterMk cId="3299562382" sldId="2147483821"/>
              <pc:sldLayoutMk cId="0" sldId="2147483834"/>
              <ac:picMk id="8" creationId="{53FA5AA9-4102-254D-A691-0523D8F345C0}"/>
            </ac:picMkLst>
          </pc:picChg>
        </pc:sldLayoutChg>
      </pc:sldMasterChg>
      <pc:sldMasterChg chg="modSldLayout">
        <pc:chgData name="Bianca Vos-Beckers" userId="767acb9b-f668-429f-b52e-bf151984a7b0" providerId="ADAL" clId="{C94B7F7D-FC98-ED4D-800C-D18D36E0E2FA}" dt="2021-05-18T11:25:41.732" v="8"/>
        <pc:sldMasterMkLst>
          <pc:docMk/>
          <pc:sldMasterMk cId="3137872258" sldId="2147483874"/>
        </pc:sldMasterMkLst>
        <pc:sldLayoutChg chg="addSp delSp modSp mod">
          <pc:chgData name="Bianca Vos-Beckers" userId="767acb9b-f668-429f-b52e-bf151984a7b0" providerId="ADAL" clId="{C94B7F7D-FC98-ED4D-800C-D18D36E0E2FA}" dt="2021-05-18T11:25:41.732" v="8"/>
          <pc:sldLayoutMkLst>
            <pc:docMk/>
            <pc:sldMasterMk cId="3137872258" sldId="2147483874"/>
            <pc:sldLayoutMk cId="2349439488" sldId="2147483878"/>
          </pc:sldLayoutMkLst>
          <pc:picChg chg="add mod">
            <ac:chgData name="Bianca Vos-Beckers" userId="767acb9b-f668-429f-b52e-bf151984a7b0" providerId="ADAL" clId="{C94B7F7D-FC98-ED4D-800C-D18D36E0E2FA}" dt="2021-05-18T11:25:41.732" v="8"/>
            <ac:picMkLst>
              <pc:docMk/>
              <pc:sldMasterMk cId="3137872258" sldId="2147483874"/>
              <pc:sldLayoutMk cId="2349439488" sldId="2147483878"/>
              <ac:picMk id="8" creationId="{F2F749F8-5ED3-2045-B09F-FBBD292CCBCF}"/>
            </ac:picMkLst>
          </pc:picChg>
          <pc:picChg chg="del">
            <ac:chgData name="Bianca Vos-Beckers" userId="767acb9b-f668-429f-b52e-bf151984a7b0" providerId="ADAL" clId="{C94B7F7D-FC98-ED4D-800C-D18D36E0E2FA}" dt="2021-05-18T11:25:41.066" v="7" actId="478"/>
            <ac:picMkLst>
              <pc:docMk/>
              <pc:sldMasterMk cId="3137872258" sldId="2147483874"/>
              <pc:sldLayoutMk cId="2349439488" sldId="2147483878"/>
              <ac:picMk id="13" creationId="{C28C75DE-56DA-8842-AABC-04D2B5B44451}"/>
            </ac:picMkLst>
          </pc:picChg>
        </pc:sldLayoutChg>
        <pc:sldLayoutChg chg="addSp delSp modSp mod">
          <pc:chgData name="Bianca Vos-Beckers" userId="767acb9b-f668-429f-b52e-bf151984a7b0" providerId="ADAL" clId="{C94B7F7D-FC98-ED4D-800C-D18D36E0E2FA}" dt="2021-05-18T11:25:21.126" v="6" actId="14826"/>
          <pc:sldLayoutMkLst>
            <pc:docMk/>
            <pc:sldMasterMk cId="3137872258" sldId="2147483874"/>
            <pc:sldLayoutMk cId="4289389173" sldId="2147483879"/>
          </pc:sldLayoutMkLst>
          <pc:picChg chg="del">
            <ac:chgData name="Bianca Vos-Beckers" userId="767acb9b-f668-429f-b52e-bf151984a7b0" providerId="ADAL" clId="{C94B7F7D-FC98-ED4D-800C-D18D36E0E2FA}" dt="2021-05-18T11:24:51.473" v="4" actId="478"/>
            <ac:picMkLst>
              <pc:docMk/>
              <pc:sldMasterMk cId="3137872258" sldId="2147483874"/>
              <pc:sldLayoutMk cId="4289389173" sldId="2147483879"/>
              <ac:picMk id="8" creationId="{FABE331B-80A6-824D-BCC6-2ED225EEE565}"/>
            </ac:picMkLst>
          </pc:picChg>
          <pc:picChg chg="add mod">
            <ac:chgData name="Bianca Vos-Beckers" userId="767acb9b-f668-429f-b52e-bf151984a7b0" providerId="ADAL" clId="{C94B7F7D-FC98-ED4D-800C-D18D36E0E2FA}" dt="2021-05-18T11:25:21.126" v="6" actId="14826"/>
            <ac:picMkLst>
              <pc:docMk/>
              <pc:sldMasterMk cId="3137872258" sldId="2147483874"/>
              <pc:sldLayoutMk cId="4289389173" sldId="2147483879"/>
              <ac:picMk id="11" creationId="{C0ACD39E-A276-5C40-8A1C-1FFD87BC5563}"/>
            </ac:picMkLst>
          </pc:picChg>
        </pc:sldLayoutChg>
      </pc:sldMasterChg>
    </pc:docChg>
  </pc:docChgLst>
  <pc:docChgLst>
    <pc:chgData name="Bianca Vos-Beckers" userId="767acb9b-f668-429f-b52e-bf151984a7b0" providerId="ADAL" clId="{7C44CF55-A640-B348-8F1E-D70C17F91B22}"/>
    <pc:docChg chg="custSel modMainMaster">
      <pc:chgData name="Bianca Vos-Beckers" userId="767acb9b-f668-429f-b52e-bf151984a7b0" providerId="ADAL" clId="{7C44CF55-A640-B348-8F1E-D70C17F91B22}" dt="2021-06-10T06:34:53.883" v="18" actId="167"/>
      <pc:docMkLst>
        <pc:docMk/>
      </pc:docMkLst>
      <pc:sldMasterChg chg="modSldLayout">
        <pc:chgData name="Bianca Vos-Beckers" userId="767acb9b-f668-429f-b52e-bf151984a7b0" providerId="ADAL" clId="{7C44CF55-A640-B348-8F1E-D70C17F91B22}" dt="2021-06-10T06:29:26.848" v="3" actId="1076"/>
        <pc:sldMasterMkLst>
          <pc:docMk/>
          <pc:sldMasterMk cId="3299562382" sldId="2147483821"/>
        </pc:sldMasterMkLst>
        <pc:sldLayoutChg chg="modSp mod">
          <pc:chgData name="Bianca Vos-Beckers" userId="767acb9b-f668-429f-b52e-bf151984a7b0" providerId="ADAL" clId="{7C44CF55-A640-B348-8F1E-D70C17F91B22}" dt="2021-06-10T06:29:15.600" v="1" actId="1076"/>
          <pc:sldLayoutMkLst>
            <pc:docMk/>
            <pc:sldMasterMk cId="3299562382" sldId="2147483821"/>
            <pc:sldLayoutMk cId="0" sldId="2147483832"/>
          </pc:sldLayoutMkLst>
          <pc:picChg chg="mod">
            <ac:chgData name="Bianca Vos-Beckers" userId="767acb9b-f668-429f-b52e-bf151984a7b0" providerId="ADAL" clId="{7C44CF55-A640-B348-8F1E-D70C17F91B22}" dt="2021-06-10T06:29:15.600" v="1" actId="1076"/>
            <ac:picMkLst>
              <pc:docMk/>
              <pc:sldMasterMk cId="3299562382" sldId="2147483821"/>
              <pc:sldLayoutMk cId="0" sldId="2147483832"/>
              <ac:picMk id="8" creationId="{6D8C0697-CB75-2B4B-A4B7-9ABE1184528B}"/>
            </ac:picMkLst>
          </pc:picChg>
        </pc:sldLayoutChg>
        <pc:sldLayoutChg chg="modSp mod">
          <pc:chgData name="Bianca Vos-Beckers" userId="767acb9b-f668-429f-b52e-bf151984a7b0" providerId="ADAL" clId="{7C44CF55-A640-B348-8F1E-D70C17F91B22}" dt="2021-06-10T06:29:26.848" v="3" actId="1076"/>
          <pc:sldLayoutMkLst>
            <pc:docMk/>
            <pc:sldMasterMk cId="3299562382" sldId="2147483821"/>
            <pc:sldLayoutMk cId="0" sldId="2147483834"/>
          </pc:sldLayoutMkLst>
          <pc:picChg chg="mod">
            <ac:chgData name="Bianca Vos-Beckers" userId="767acb9b-f668-429f-b52e-bf151984a7b0" providerId="ADAL" clId="{7C44CF55-A640-B348-8F1E-D70C17F91B22}" dt="2021-06-10T06:29:26.848" v="3" actId="1076"/>
            <ac:picMkLst>
              <pc:docMk/>
              <pc:sldMasterMk cId="3299562382" sldId="2147483821"/>
              <pc:sldLayoutMk cId="0" sldId="2147483834"/>
              <ac:picMk id="8" creationId="{53FA5AA9-4102-254D-A691-0523D8F345C0}"/>
            </ac:picMkLst>
          </pc:picChg>
        </pc:sldLayoutChg>
      </pc:sldMasterChg>
      <pc:sldMasterChg chg="modSp modSldLayout">
        <pc:chgData name="Bianca Vos-Beckers" userId="767acb9b-f668-429f-b52e-bf151984a7b0" providerId="ADAL" clId="{7C44CF55-A640-B348-8F1E-D70C17F91B22}" dt="2021-06-10T06:34:53.883" v="18" actId="167"/>
        <pc:sldMasterMkLst>
          <pc:docMk/>
          <pc:sldMasterMk cId="3137872258" sldId="2147483874"/>
        </pc:sldMasterMkLst>
        <pc:picChg chg="mod">
          <ac:chgData name="Bianca Vos-Beckers" userId="767acb9b-f668-429f-b52e-bf151984a7b0" providerId="ADAL" clId="{7C44CF55-A640-B348-8F1E-D70C17F91B22}" dt="2021-06-10T06:34:20.573" v="15" actId="14826"/>
          <ac:picMkLst>
            <pc:docMk/>
            <pc:sldMasterMk cId="3137872258" sldId="2147483874"/>
            <ac:picMk id="7" creationId="{4AEB3E65-D2B2-6444-B182-478532C39F49}"/>
          </ac:picMkLst>
        </pc:picChg>
        <pc:sldLayoutChg chg="addSp delSp modSp mod">
          <pc:chgData name="Bianca Vos-Beckers" userId="767acb9b-f668-429f-b52e-bf151984a7b0" providerId="ADAL" clId="{7C44CF55-A640-B348-8F1E-D70C17F91B22}" dt="2021-06-10T06:33:20.997" v="9" actId="1076"/>
          <pc:sldLayoutMkLst>
            <pc:docMk/>
            <pc:sldMasterMk cId="3137872258" sldId="2147483874"/>
            <pc:sldLayoutMk cId="2349439488" sldId="2147483878"/>
          </pc:sldLayoutMkLst>
          <pc:picChg chg="del">
            <ac:chgData name="Bianca Vos-Beckers" userId="767acb9b-f668-429f-b52e-bf151984a7b0" providerId="ADAL" clId="{7C44CF55-A640-B348-8F1E-D70C17F91B22}" dt="2021-06-10T06:32:43.948" v="4" actId="478"/>
            <ac:picMkLst>
              <pc:docMk/>
              <pc:sldMasterMk cId="3137872258" sldId="2147483874"/>
              <pc:sldLayoutMk cId="2349439488" sldId="2147483878"/>
              <ac:picMk id="7" creationId="{EEDACCDD-5E3E-A644-A811-02C0CED4E919}"/>
            </ac:picMkLst>
          </pc:picChg>
          <pc:picChg chg="mod">
            <ac:chgData name="Bianca Vos-Beckers" userId="767acb9b-f668-429f-b52e-bf151984a7b0" providerId="ADAL" clId="{7C44CF55-A640-B348-8F1E-D70C17F91B22}" dt="2021-06-10T06:33:20.997" v="9" actId="1076"/>
            <ac:picMkLst>
              <pc:docMk/>
              <pc:sldMasterMk cId="3137872258" sldId="2147483874"/>
              <pc:sldLayoutMk cId="2349439488" sldId="2147483878"/>
              <ac:picMk id="8" creationId="{F2F749F8-5ED3-2045-B09F-FBBD292CCBCF}"/>
            </ac:picMkLst>
          </pc:picChg>
          <pc:picChg chg="add mod">
            <ac:chgData name="Bianca Vos-Beckers" userId="767acb9b-f668-429f-b52e-bf151984a7b0" providerId="ADAL" clId="{7C44CF55-A640-B348-8F1E-D70C17F91B22}" dt="2021-06-10T06:32:55.465" v="6" actId="167"/>
            <ac:picMkLst>
              <pc:docMk/>
              <pc:sldMasterMk cId="3137872258" sldId="2147483874"/>
              <pc:sldLayoutMk cId="2349439488" sldId="2147483878"/>
              <ac:picMk id="11" creationId="{57723460-6A00-3F4C-875B-3ECE49D516F1}"/>
            </ac:picMkLst>
          </pc:picChg>
        </pc:sldLayoutChg>
        <pc:sldLayoutChg chg="addSp delSp modSp mod">
          <pc:chgData name="Bianca Vos-Beckers" userId="767acb9b-f668-429f-b52e-bf151984a7b0" providerId="ADAL" clId="{7C44CF55-A640-B348-8F1E-D70C17F91B22}" dt="2021-06-10T06:33:57.093" v="14" actId="1076"/>
          <pc:sldLayoutMkLst>
            <pc:docMk/>
            <pc:sldMasterMk cId="3137872258" sldId="2147483874"/>
            <pc:sldLayoutMk cId="4289389173" sldId="2147483879"/>
          </pc:sldLayoutMkLst>
          <pc:picChg chg="del">
            <ac:chgData name="Bianca Vos-Beckers" userId="767acb9b-f668-429f-b52e-bf151984a7b0" providerId="ADAL" clId="{7C44CF55-A640-B348-8F1E-D70C17F91B22}" dt="2021-06-10T06:33:41.780" v="10" actId="478"/>
            <ac:picMkLst>
              <pc:docMk/>
              <pc:sldMasterMk cId="3137872258" sldId="2147483874"/>
              <pc:sldLayoutMk cId="4289389173" sldId="2147483879"/>
              <ac:picMk id="7" creationId="{8AED3162-7829-2440-9FA3-632452E379C5}"/>
            </ac:picMkLst>
          </pc:picChg>
          <pc:picChg chg="add mod">
            <ac:chgData name="Bianca Vos-Beckers" userId="767acb9b-f668-429f-b52e-bf151984a7b0" providerId="ADAL" clId="{7C44CF55-A640-B348-8F1E-D70C17F91B22}" dt="2021-06-10T06:33:48.035" v="12" actId="167"/>
            <ac:picMkLst>
              <pc:docMk/>
              <pc:sldMasterMk cId="3137872258" sldId="2147483874"/>
              <pc:sldLayoutMk cId="4289389173" sldId="2147483879"/>
              <ac:picMk id="8" creationId="{4D53B0FF-90BE-8B47-BCBC-74611B36BC2C}"/>
            </ac:picMkLst>
          </pc:picChg>
          <pc:picChg chg="mod">
            <ac:chgData name="Bianca Vos-Beckers" userId="767acb9b-f668-429f-b52e-bf151984a7b0" providerId="ADAL" clId="{7C44CF55-A640-B348-8F1E-D70C17F91B22}" dt="2021-06-10T06:33:57.093" v="14" actId="1076"/>
            <ac:picMkLst>
              <pc:docMk/>
              <pc:sldMasterMk cId="3137872258" sldId="2147483874"/>
              <pc:sldLayoutMk cId="4289389173" sldId="2147483879"/>
              <ac:picMk id="11" creationId="{C0ACD39E-A276-5C40-8A1C-1FFD87BC5563}"/>
            </ac:picMkLst>
          </pc:picChg>
        </pc:sldLayoutChg>
        <pc:sldLayoutChg chg="addSp delSp modSp mod">
          <pc:chgData name="Bianca Vos-Beckers" userId="767acb9b-f668-429f-b52e-bf151984a7b0" providerId="ADAL" clId="{7C44CF55-A640-B348-8F1E-D70C17F91B22}" dt="2021-06-10T06:34:53.883" v="18" actId="167"/>
          <pc:sldLayoutMkLst>
            <pc:docMk/>
            <pc:sldMasterMk cId="3137872258" sldId="2147483874"/>
            <pc:sldLayoutMk cId="2497994957" sldId="2147483880"/>
          </pc:sldLayoutMkLst>
          <pc:picChg chg="add mod">
            <ac:chgData name="Bianca Vos-Beckers" userId="767acb9b-f668-429f-b52e-bf151984a7b0" providerId="ADAL" clId="{7C44CF55-A640-B348-8F1E-D70C17F91B22}" dt="2021-06-10T06:34:53.883" v="18" actId="167"/>
            <ac:picMkLst>
              <pc:docMk/>
              <pc:sldMasterMk cId="3137872258" sldId="2147483874"/>
              <pc:sldLayoutMk cId="2497994957" sldId="2147483880"/>
              <ac:picMk id="7" creationId="{E20F24ED-A9C7-9B4C-A71F-2E455478A707}"/>
            </ac:picMkLst>
          </pc:picChg>
          <pc:picChg chg="del">
            <ac:chgData name="Bianca Vos-Beckers" userId="767acb9b-f668-429f-b52e-bf151984a7b0" providerId="ADAL" clId="{7C44CF55-A640-B348-8F1E-D70C17F91B22}" dt="2021-06-10T06:34:48.006" v="16" actId="478"/>
            <ac:picMkLst>
              <pc:docMk/>
              <pc:sldMasterMk cId="3137872258" sldId="2147483874"/>
              <pc:sldLayoutMk cId="2497994957" sldId="2147483880"/>
              <ac:picMk id="10" creationId="{3BC9E771-D0D3-7F41-94FA-668DF72930C2}"/>
            </ac:picMkLst>
          </pc:picChg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45046B-E3A6-4E43-9D24-8C38ABDF8202}" type="datetimeFigureOut">
              <a:t>24-3-2022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D2CFB6-CBE2-1D40-B0FD-77D0D9479B87}" type="slidenum"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84257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181FFB-193A-004A-8F01-EDDF22D7C2C9}" type="datetimeFigureOut">
              <a:rPr lang="nl-NL" smtClean="0"/>
              <a:t>24-3-2022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E5B985-02CB-C043-BB52-8D24F3A71D8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018749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err="1" smtClean="0"/>
              <a:t>Remarks</a:t>
            </a:r>
            <a:r>
              <a:rPr lang="nl-NL" dirty="0" smtClean="0"/>
              <a:t> in </a:t>
            </a:r>
            <a:r>
              <a:rPr lang="nl-NL" dirty="0" err="1" smtClean="0"/>
              <a:t>general</a:t>
            </a:r>
            <a:r>
              <a:rPr lang="nl-NL" baseline="0" dirty="0" smtClean="0"/>
              <a:t>:</a:t>
            </a:r>
            <a:endParaRPr lang="nl-NL" dirty="0" smtClean="0"/>
          </a:p>
          <a:p>
            <a:pPr marL="171450" indent="-171450">
              <a:buFontTx/>
              <a:buChar char="-"/>
            </a:pPr>
            <a:r>
              <a:rPr lang="en-US" dirty="0" smtClean="0"/>
              <a:t>Perhaps place these sheets on the portal (at student coaching learning line) so that students can search and click through the links</a:t>
            </a:r>
            <a:r>
              <a:rPr lang="nl-NL" baseline="0" dirty="0" smtClean="0"/>
              <a:t>.</a:t>
            </a:r>
          </a:p>
          <a:p>
            <a:pPr marL="171450" indent="-171450">
              <a:buFontTx/>
              <a:buChar char="-"/>
            </a:pPr>
            <a:r>
              <a:rPr lang="en-US" dirty="0" smtClean="0"/>
              <a:t>Take the time to go through these sheets &gt; for example, walk through certain pages on the portal together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E5B985-02CB-C043-BB52-8D24F3A71D81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6927995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Example for you as a student coach - add a picture of yourself if you want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E5B985-02CB-C043-BB52-8D24F3A71D81}" type="slidenum">
              <a:rPr lang="nl-NL" smtClean="0"/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250819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Fill this in on the basis of the class schedule &gt; view it together via the portal</a:t>
            </a:r>
            <a:r>
              <a:rPr lang="nl-NL" dirty="0" smtClean="0"/>
              <a:t>.</a:t>
            </a:r>
          </a:p>
          <a:p>
            <a:endParaRPr lang="nl-NL" dirty="0" smtClean="0"/>
          </a:p>
          <a:p>
            <a:r>
              <a:rPr lang="en-US" dirty="0" smtClean="0"/>
              <a:t>It is useful to indicate here that individual conversations are planned &gt; think about how you want to have them planned</a:t>
            </a:r>
            <a:r>
              <a:rPr lang="nl-NL" baseline="0" dirty="0" smtClean="0"/>
              <a:t>. </a:t>
            </a:r>
            <a:r>
              <a:rPr lang="en-US" dirty="0" smtClean="0"/>
              <a:t>E.g. book blocks in your agenda yourself and pass a sheet of paper around to register for this</a:t>
            </a:r>
            <a:r>
              <a:rPr lang="nl-NL" baseline="0" dirty="0" smtClean="0"/>
              <a:t>. </a:t>
            </a:r>
            <a:r>
              <a:rPr lang="en-US" dirty="0" smtClean="0"/>
              <a:t>You can plan 10-15 min per student. If more time is needed, schedule a follow-up appointment</a:t>
            </a:r>
            <a:r>
              <a:rPr lang="nl-NL" baseline="0" dirty="0" smtClean="0"/>
              <a:t>. </a:t>
            </a:r>
            <a:r>
              <a:rPr lang="en-US" dirty="0" smtClean="0"/>
              <a:t>See the handy intake form that you can use.</a:t>
            </a:r>
          </a:p>
          <a:p>
            <a:endParaRPr lang="en-US" baseline="0" dirty="0" smtClean="0"/>
          </a:p>
          <a:p>
            <a:r>
              <a:rPr lang="nl-NL" baseline="0" dirty="0" err="1" smtClean="0"/>
              <a:t>Suggestions</a:t>
            </a:r>
            <a:r>
              <a:rPr lang="nl-NL" baseline="0" dirty="0" smtClean="0"/>
              <a:t>:</a:t>
            </a:r>
          </a:p>
          <a:p>
            <a:pPr marL="171450" indent="-171450">
              <a:buFontTx/>
              <a:buChar char="-"/>
            </a:pPr>
            <a:r>
              <a:rPr lang="en-US" dirty="0" smtClean="0"/>
              <a:t>Make a schedule for individual conversations for the entire period 1</a:t>
            </a:r>
          </a:p>
          <a:p>
            <a:pPr marL="171450" indent="-171450">
              <a:buFontTx/>
              <a:buChar char="-"/>
            </a:pPr>
            <a:r>
              <a:rPr lang="en-US" dirty="0" smtClean="0"/>
              <a:t>Plan walk-in hours for your class in which you are available or have questions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E5B985-02CB-C043-BB52-8D24F3A71D81}" type="slidenum">
              <a:rPr lang="nl-NL" smtClean="0"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3018183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E5B985-02CB-C043-BB52-8D24F3A71D81}" type="slidenum">
              <a:rPr lang="nl-NL" smtClean="0"/>
              <a:t>12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662907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E5B985-02CB-C043-BB52-8D24F3A71D81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784601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smtClean="0"/>
              <a:t>- </a:t>
            </a:r>
            <a:r>
              <a:rPr lang="en-US" dirty="0" smtClean="0"/>
              <a:t>Tips &amp; tops of the introduction &gt; you can do this for example by pasting post-its</a:t>
            </a:r>
            <a:endParaRPr lang="nl-NL" dirty="0" smtClean="0"/>
          </a:p>
          <a:p>
            <a:r>
              <a:rPr lang="nl-NL" dirty="0" smtClean="0"/>
              <a:t>- </a:t>
            </a:r>
            <a:r>
              <a:rPr lang="en-US" dirty="0" smtClean="0"/>
              <a:t>Also link this back to the organization of the introduction</a:t>
            </a:r>
            <a:endParaRPr lang="nl-NL" baseline="0" dirty="0" smtClean="0"/>
          </a:p>
          <a:p>
            <a:pPr marL="0" indent="0">
              <a:buFont typeface="Wingdings" panose="05000000000000000000" pitchFamily="2" charset="2"/>
              <a:buNone/>
            </a:pPr>
            <a:endParaRPr lang="nl-NL" dirty="0" smtClean="0"/>
          </a:p>
          <a:p>
            <a:pPr marL="0" indent="0">
              <a:buFont typeface="Wingdings" panose="05000000000000000000" pitchFamily="2" charset="2"/>
              <a:buNone/>
            </a:pPr>
            <a:r>
              <a:rPr lang="nl-NL" dirty="0" smtClean="0"/>
              <a:t>NB: </a:t>
            </a:r>
            <a:r>
              <a:rPr lang="nl-NL" dirty="0" err="1" smtClean="0"/>
              <a:t>add</a:t>
            </a:r>
            <a:r>
              <a:rPr lang="nl-NL" dirty="0" smtClean="0"/>
              <a:t> pictures of </a:t>
            </a:r>
            <a:r>
              <a:rPr lang="nl-NL" dirty="0" err="1" smtClean="0"/>
              <a:t>the</a:t>
            </a:r>
            <a:r>
              <a:rPr lang="nl-NL" dirty="0" smtClean="0"/>
              <a:t> </a:t>
            </a:r>
            <a:r>
              <a:rPr lang="nl-NL" dirty="0" err="1" smtClean="0"/>
              <a:t>introduction</a:t>
            </a:r>
            <a:r>
              <a:rPr lang="nl-NL" dirty="0" smtClean="0"/>
              <a:t> of </a:t>
            </a:r>
            <a:r>
              <a:rPr lang="nl-NL" dirty="0" err="1" smtClean="0"/>
              <a:t>your</a:t>
            </a:r>
            <a:r>
              <a:rPr lang="nl-NL" dirty="0" smtClean="0"/>
              <a:t> </a:t>
            </a:r>
            <a:r>
              <a:rPr lang="nl-NL" dirty="0" err="1" smtClean="0"/>
              <a:t>own</a:t>
            </a:r>
            <a:r>
              <a:rPr lang="nl-NL" dirty="0" smtClean="0"/>
              <a:t> </a:t>
            </a:r>
            <a:r>
              <a:rPr lang="nl-NL" dirty="0" err="1" smtClean="0"/>
              <a:t>institute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E5B985-02CB-C043-BB52-8D24F3A71D81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169078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 smtClean="0"/>
              <a:t>Indicate who is responsible for what and who can be reached for what</a:t>
            </a:r>
          </a:p>
          <a:p>
            <a:pPr marL="171450" indent="-171450">
              <a:buFontTx/>
              <a:buChar char="-"/>
            </a:pPr>
            <a:r>
              <a:rPr lang="en-US" dirty="0" smtClean="0"/>
              <a:t>Do not forget to indicate when you can be reached yourself. E.g. Monday to Thursday 08.30-17.30 </a:t>
            </a:r>
            <a:r>
              <a:rPr lang="en-US" dirty="0" err="1" smtClean="0"/>
              <a:t>hrs</a:t>
            </a:r>
            <a:r>
              <a:rPr lang="nl-NL" baseline="0" dirty="0" smtClean="0"/>
              <a:t>.</a:t>
            </a:r>
          </a:p>
          <a:p>
            <a:pPr marL="171450" indent="-171450">
              <a:buFontTx/>
              <a:buChar char="-"/>
            </a:pPr>
            <a:endParaRPr lang="nl-NL" baseline="0" dirty="0" smtClean="0"/>
          </a:p>
          <a:p>
            <a:pPr marL="171450" indent="-171450">
              <a:buFontTx/>
              <a:buChar char="-"/>
            </a:pPr>
            <a:r>
              <a:rPr lang="nl-NL" baseline="0" dirty="0" smtClean="0"/>
              <a:t>Change ‘studentcoach’ </a:t>
            </a:r>
            <a:r>
              <a:rPr lang="nl-NL" baseline="0" dirty="0" err="1" smtClean="0"/>
              <a:t>to</a:t>
            </a:r>
            <a:r>
              <a:rPr lang="nl-NL" baseline="0" dirty="0" smtClean="0"/>
              <a:t> </a:t>
            </a:r>
            <a:r>
              <a:rPr lang="nl-NL" baseline="0" dirty="0" err="1" smtClean="0"/>
              <a:t>the</a:t>
            </a:r>
            <a:r>
              <a:rPr lang="nl-NL" baseline="0" dirty="0" smtClean="0"/>
              <a:t> term </a:t>
            </a:r>
            <a:r>
              <a:rPr lang="nl-NL" baseline="0" dirty="0" err="1" smtClean="0"/>
              <a:t>used</a:t>
            </a:r>
            <a:r>
              <a:rPr lang="nl-NL" baseline="0" dirty="0" smtClean="0"/>
              <a:t> in </a:t>
            </a:r>
            <a:r>
              <a:rPr lang="nl-NL" baseline="0" dirty="0" err="1" smtClean="0"/>
              <a:t>your</a:t>
            </a:r>
            <a:r>
              <a:rPr lang="nl-NL" baseline="0" dirty="0" smtClean="0"/>
              <a:t> </a:t>
            </a:r>
            <a:r>
              <a:rPr lang="nl-NL" baseline="0" dirty="0" err="1" smtClean="0"/>
              <a:t>insitute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E5B985-02CB-C043-BB52-8D24F3A71D81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875104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 smtClean="0"/>
              <a:t>When naming rooms/spaces, also mention the opening times</a:t>
            </a:r>
          </a:p>
          <a:p>
            <a:pPr marL="171450" indent="-171450">
              <a:buFontTx/>
              <a:buChar char="-"/>
            </a:pPr>
            <a:r>
              <a:rPr lang="en-US" dirty="0" smtClean="0"/>
              <a:t>For example, explain here what a secretariat does (what do I go to the secretariat for as a student?)</a:t>
            </a:r>
            <a:endParaRPr lang="nl-NL" baseline="0" dirty="0" smtClean="0"/>
          </a:p>
          <a:p>
            <a:pPr marL="171450" indent="-171450">
              <a:buFontTx/>
              <a:buChar char="-"/>
            </a:pPr>
            <a:r>
              <a:rPr lang="en-US" dirty="0" smtClean="0"/>
              <a:t>In the explanation of the Examination Board, indicate what they are for &gt; here you can place a link to the portal. Think of applying for exemptions, applying for facilities (such as extra time).</a:t>
            </a:r>
          </a:p>
          <a:p>
            <a:pPr marL="171450" indent="-171450">
              <a:buFontTx/>
              <a:buChar char="-"/>
            </a:pPr>
            <a:r>
              <a:rPr lang="en-US" dirty="0" smtClean="0"/>
              <a:t>Make the link to the TER, always handy if they have already heard that term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E5B985-02CB-C043-BB52-8D24F3A71D81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424348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 smtClean="0"/>
              <a:t>View the portal together and explain where the student can find what</a:t>
            </a:r>
            <a:endParaRPr lang="nl-NL" baseline="0" dirty="0" smtClean="0"/>
          </a:p>
          <a:p>
            <a:pPr marL="171450" indent="-171450">
              <a:buFontTx/>
              <a:buChar char="-"/>
            </a:pPr>
            <a:r>
              <a:rPr lang="en-US" dirty="0" smtClean="0"/>
              <a:t>Take a student as an example and also view Progress WWW</a:t>
            </a:r>
          </a:p>
          <a:p>
            <a:pPr marL="171450" indent="-171450">
              <a:buFontTx/>
              <a:buChar char="-"/>
            </a:pPr>
            <a:r>
              <a:rPr lang="en-US" dirty="0" smtClean="0"/>
              <a:t>Mention that Fontys-mail is an official means of communication &gt; perhaps link it to private mail together</a:t>
            </a:r>
            <a:endParaRPr lang="nl-NL" baseline="0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E5B985-02CB-C043-BB52-8D24F3A71D81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579677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 smtClean="0"/>
              <a:t>Discuss the support options within your own study program (remove what does not apply here)</a:t>
            </a:r>
          </a:p>
          <a:p>
            <a:pPr marL="171450" indent="-171450">
              <a:buFontTx/>
              <a:buChar char="-"/>
            </a:pP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Discuss the support options within Fontys &gt; view the Fontys Helps page together (requesting exam facilities, reporting personal circumstances, help with study delay, help with choice moments in study,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etc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endParaRPr lang="nl-NL" baseline="0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E5B985-02CB-C043-BB52-8D24F3A71D81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255229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 smtClean="0"/>
              <a:t>Fill in this sheet according to the policy of your institute or specific study </a:t>
            </a:r>
            <a:r>
              <a:rPr lang="en-US" dirty="0" err="1" smtClean="0"/>
              <a:t>programme</a:t>
            </a:r>
            <a:r>
              <a:rPr lang="en-US" dirty="0" smtClean="0"/>
              <a:t>.</a:t>
            </a:r>
          </a:p>
          <a:p>
            <a:pPr marL="171450" indent="-171450">
              <a:buFontTx/>
              <a:buChar char="-"/>
            </a:pPr>
            <a:r>
              <a:rPr lang="en-US" dirty="0" smtClean="0"/>
              <a:t>You can explain the entire </a:t>
            </a:r>
            <a:r>
              <a:rPr lang="en-US" dirty="0" smtClean="0"/>
              <a:t>learning </a:t>
            </a:r>
            <a:r>
              <a:rPr lang="en-US" dirty="0" smtClean="0"/>
              <a:t>path (if present) here, but the question is whether students will remember this</a:t>
            </a:r>
            <a:r>
              <a:rPr lang="nl-NL" baseline="0" dirty="0" smtClean="0"/>
              <a:t>.</a:t>
            </a:r>
          </a:p>
          <a:p>
            <a:pPr marL="171450" indent="-171450">
              <a:buFontTx/>
              <a:buChar char="-"/>
            </a:pPr>
            <a:endParaRPr lang="nl-NL" baseline="0" dirty="0" smtClean="0"/>
          </a:p>
          <a:p>
            <a:pPr marL="171450" indent="-171450">
              <a:buFontTx/>
              <a:buChar char="-"/>
            </a:pPr>
            <a:r>
              <a:rPr lang="nl-NL" baseline="0" dirty="0" err="1" smtClean="0"/>
              <a:t>If</a:t>
            </a:r>
            <a:r>
              <a:rPr lang="nl-NL" baseline="0" dirty="0" smtClean="0"/>
              <a:t> </a:t>
            </a:r>
            <a:r>
              <a:rPr lang="nl-NL" baseline="0" dirty="0" err="1" smtClean="0"/>
              <a:t>there</a:t>
            </a:r>
            <a:r>
              <a:rPr lang="nl-NL" baseline="0" dirty="0" smtClean="0"/>
              <a:t> is no </a:t>
            </a:r>
            <a:r>
              <a:rPr lang="nl-NL" baseline="0" dirty="0" err="1" smtClean="0"/>
              <a:t>leraning</a:t>
            </a:r>
            <a:r>
              <a:rPr lang="nl-NL" baseline="0" dirty="0" smtClean="0"/>
              <a:t> </a:t>
            </a:r>
            <a:r>
              <a:rPr lang="nl-NL" baseline="0" dirty="0" err="1" smtClean="0"/>
              <a:t>path</a:t>
            </a:r>
            <a:r>
              <a:rPr lang="nl-NL" baseline="0" dirty="0" smtClean="0"/>
              <a:t>, </a:t>
            </a:r>
            <a:r>
              <a:rPr lang="nl-NL" baseline="0" dirty="0" err="1" smtClean="0"/>
              <a:t>explain</a:t>
            </a:r>
            <a:r>
              <a:rPr lang="nl-NL" baseline="0" dirty="0" smtClean="0"/>
              <a:t> </a:t>
            </a:r>
            <a:r>
              <a:rPr lang="nl-NL" baseline="0" dirty="0" err="1" smtClean="0"/>
              <a:t>how</a:t>
            </a:r>
            <a:r>
              <a:rPr lang="nl-NL" baseline="0" dirty="0" smtClean="0"/>
              <a:t> </a:t>
            </a:r>
            <a:r>
              <a:rPr lang="nl-NL" baseline="0" dirty="0" err="1" smtClean="0"/>
              <a:t>the</a:t>
            </a:r>
            <a:r>
              <a:rPr lang="nl-NL" baseline="0" dirty="0" smtClean="0"/>
              <a:t> contact </a:t>
            </a:r>
            <a:r>
              <a:rPr lang="nl-NL" baseline="0" dirty="0" err="1" smtClean="0"/>
              <a:t>will</a:t>
            </a:r>
            <a:r>
              <a:rPr lang="nl-NL" baseline="0" dirty="0" smtClean="0"/>
              <a:t> </a:t>
            </a:r>
            <a:r>
              <a:rPr lang="nl-NL" baseline="0" dirty="0" err="1" smtClean="0"/>
              <a:t>be</a:t>
            </a:r>
            <a:r>
              <a:rPr lang="nl-NL" baseline="0" dirty="0" smtClean="0"/>
              <a:t> </a:t>
            </a:r>
            <a:r>
              <a:rPr lang="nl-NL" baseline="0" dirty="0" err="1" smtClean="0"/>
              <a:t>between</a:t>
            </a:r>
            <a:r>
              <a:rPr lang="nl-NL" baseline="0" dirty="0" smtClean="0"/>
              <a:t> </a:t>
            </a:r>
            <a:r>
              <a:rPr lang="nl-NL" baseline="0" dirty="0" err="1" smtClean="0"/>
              <a:t>you</a:t>
            </a:r>
            <a:r>
              <a:rPr lang="nl-NL" baseline="0" dirty="0" smtClean="0"/>
              <a:t> </a:t>
            </a:r>
            <a:r>
              <a:rPr lang="nl-NL" baseline="0" dirty="0" err="1" smtClean="0"/>
              <a:t>and</a:t>
            </a:r>
            <a:r>
              <a:rPr lang="nl-NL" baseline="0" dirty="0" smtClean="0"/>
              <a:t> </a:t>
            </a:r>
            <a:r>
              <a:rPr lang="nl-NL" baseline="0" dirty="0" err="1" smtClean="0"/>
              <a:t>the</a:t>
            </a:r>
            <a:r>
              <a:rPr lang="nl-NL" baseline="0" dirty="0" smtClean="0"/>
              <a:t> </a:t>
            </a:r>
            <a:r>
              <a:rPr lang="nl-NL" baseline="0" dirty="0" err="1" smtClean="0"/>
              <a:t>clas</a:t>
            </a:r>
            <a:r>
              <a:rPr lang="nl-NL" baseline="0" dirty="0" smtClean="0"/>
              <a:t> &gt; </a:t>
            </a:r>
            <a:r>
              <a:rPr lang="nl-NL" baseline="0" dirty="0" err="1" smtClean="0"/>
              <a:t>plenary</a:t>
            </a:r>
            <a:r>
              <a:rPr lang="nl-NL" baseline="0" dirty="0" smtClean="0"/>
              <a:t> / </a:t>
            </a:r>
            <a:r>
              <a:rPr lang="nl-NL" baseline="0" dirty="0" err="1" smtClean="0"/>
              <a:t>individual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E5B985-02CB-C043-BB52-8D24F3A71D81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599018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This introductory game is an example, you can of course fill this in at your own discretion.</a:t>
            </a:r>
          </a:p>
          <a:p>
            <a:r>
              <a:rPr lang="en-US" dirty="0" smtClean="0"/>
              <a:t>If necessary, you make a mix between students who were or were not present at the intro.</a:t>
            </a:r>
          </a:p>
          <a:p>
            <a:endParaRPr lang="nl-NL" baseline="0" dirty="0" smtClean="0"/>
          </a:p>
          <a:p>
            <a:r>
              <a:rPr lang="en-US" dirty="0" smtClean="0"/>
              <a:t>You can start with yourself as an example &gt; see next sheet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E5B985-02CB-C043-BB52-8D24F3A71D81}" type="slidenum">
              <a:rPr lang="nl-NL" smtClean="0"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468222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orblad-tekst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/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Tijdelijke aanduiding voor voettekst 5"/>
          <p:cNvSpPr>
            <a:spLocks noGrp="1"/>
          </p:cNvSpPr>
          <p:nvPr>
            <p:ph type="ftr" sz="quarter" idx="11"/>
          </p:nvPr>
        </p:nvSpPr>
        <p:spPr>
          <a:xfrm>
            <a:off x="1492468" y="4630341"/>
            <a:ext cx="6364800" cy="2738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dianummer 6"/>
          <p:cNvSpPr>
            <a:spLocks noGrp="1"/>
          </p:cNvSpPr>
          <p:nvPr>
            <p:ph type="sldNum" sz="quarter" idx="12"/>
          </p:nvPr>
        </p:nvSpPr>
        <p:spPr>
          <a:xfrm>
            <a:off x="8103600" y="4629600"/>
            <a:ext cx="829797" cy="2738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C1A7FFB-7E9A-E347-8F80-8E2C647B3625}" type="slidenum">
              <a:rPr lang="nl-NL"/>
              <a:pPr/>
              <a:t>‹nr.›</a:t>
            </a:fld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1492468" y="1137600"/>
            <a:ext cx="7440928" cy="857250"/>
          </a:xfrm>
          <a:prstGeom prst="rect">
            <a:avLst/>
          </a:prstGeom>
        </p:spPr>
        <p:txBody>
          <a:bodyPr/>
          <a:lstStyle/>
          <a:p>
            <a:r>
              <a:rPr lang="nl-NL" dirty="0"/>
              <a:t>Titelstijl van model bewerken</a:t>
            </a:r>
          </a:p>
        </p:txBody>
      </p:sp>
      <p:sp>
        <p:nvSpPr>
          <p:cNvPr id="12" name="Tijdelijke aanduiding voor inhoud 2"/>
          <p:cNvSpPr>
            <a:spLocks noGrp="1"/>
          </p:cNvSpPr>
          <p:nvPr>
            <p:ph idx="1" hasCustomPrompt="1"/>
          </p:nvPr>
        </p:nvSpPr>
        <p:spPr>
          <a:xfrm>
            <a:off x="1492467" y="2044800"/>
            <a:ext cx="7440929" cy="2534400"/>
          </a:xfrm>
        </p:spPr>
        <p:txBody>
          <a:bodyPr/>
          <a:lstStyle>
            <a:lvl1pPr>
              <a:defRPr sz="2400">
                <a:latin typeface="Arial"/>
                <a:cs typeface="Arial"/>
              </a:defRPr>
            </a:lvl1pPr>
            <a:lvl2pPr>
              <a:defRPr sz="2000"/>
            </a:lvl2pPr>
          </a:lstStyle>
          <a:p>
            <a:pPr lvl="0"/>
            <a:r>
              <a:rPr lang="nl-NL" dirty="0"/>
              <a:t>Klik om de tekststijl van het sjabloon te bewerken</a:t>
            </a:r>
          </a:p>
          <a:p>
            <a:pPr lvl="1"/>
            <a:r>
              <a:rPr lang="nl-NL" dirty="0"/>
              <a:t>Tweede niveau</a:t>
            </a: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6D8C0697-CB75-2B4B-A4B7-9ABE1184528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864000" y="190800"/>
            <a:ext cx="1082675" cy="67627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inuation-page-title-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>
          <a:xfrm>
            <a:off x="212400" y="1200151"/>
            <a:ext cx="8722799" cy="2874582"/>
          </a:xfrm>
        </p:spPr>
        <p:txBody>
          <a:bodyPr/>
          <a:lstStyle>
            <a:lvl1pPr>
              <a:defRPr sz="2400">
                <a:latin typeface="Arial"/>
                <a:cs typeface="Arial"/>
              </a:defRPr>
            </a:lvl1pPr>
            <a:lvl2pPr>
              <a:defRPr sz="2000"/>
            </a:lvl2pPr>
          </a:lstStyle>
          <a:p>
            <a:pPr lvl="0"/>
            <a:r>
              <a:rPr lang="en-GB" noProof="0" dirty="0"/>
              <a:t>Click to add text</a:t>
            </a:r>
          </a:p>
          <a:p>
            <a:pPr lvl="1"/>
            <a:r>
              <a:rPr lang="en-GB" noProof="0" dirty="0"/>
              <a:t>Second level</a:t>
            </a:r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11"/>
          </p:nvPr>
        </p:nvSpPr>
        <p:spPr>
          <a:xfrm>
            <a:off x="1609344" y="4630341"/>
            <a:ext cx="6249456" cy="273844"/>
          </a:xfrm>
          <a:prstGeom prst="rect">
            <a:avLst/>
          </a:prstGeom>
        </p:spPr>
        <p:txBody>
          <a:bodyPr/>
          <a:lstStyle/>
          <a:p>
            <a:endParaRPr lang="nl-NL" dirty="0"/>
          </a:p>
        </p:txBody>
      </p:sp>
      <p:sp>
        <p:nvSpPr>
          <p:cNvPr id="8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8103600" y="4629600"/>
            <a:ext cx="829797" cy="273844"/>
          </a:xfrm>
          <a:prstGeom prst="rect">
            <a:avLst/>
          </a:prstGeom>
        </p:spPr>
        <p:txBody>
          <a:bodyPr/>
          <a:lstStyle/>
          <a:p>
            <a:fld id="{CC1A7FFB-7E9A-E347-8F80-8E2C647B3625}" type="slidenum">
              <a:rPr lang="nl-NL"/>
              <a:t>‹nr.›</a:t>
            </a:fld>
            <a:endParaRPr lang="nl-NL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E2EE66E6-DAAA-514E-8E4A-56C847E2AF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2400" y="206375"/>
            <a:ext cx="8722800" cy="857250"/>
          </a:xfrm>
          <a:prstGeom prst="rect">
            <a:avLst/>
          </a:prstGeom>
        </p:spPr>
        <p:txBody>
          <a:bodyPr/>
          <a:lstStyle/>
          <a:p>
            <a:r>
              <a:rPr lang="en-GB" noProof="0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9751410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inuation-page-title-2-obje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212400" y="206375"/>
            <a:ext cx="8722800" cy="8572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GB" noProof="0" dirty="0"/>
              <a:t>Title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 hasCustomPrompt="1"/>
          </p:nvPr>
        </p:nvSpPr>
        <p:spPr>
          <a:xfrm>
            <a:off x="212400" y="1200151"/>
            <a:ext cx="4284000" cy="2894954"/>
          </a:xfrm>
        </p:spPr>
        <p:txBody>
          <a:bodyPr>
            <a:normAutofit/>
          </a:bodyPr>
          <a:lstStyle>
            <a:lvl1pPr>
              <a:defRPr sz="2000">
                <a:latin typeface="Arial"/>
                <a:cs typeface="Arial"/>
              </a:defRPr>
            </a:lvl1pPr>
            <a:lvl2pPr>
              <a:defRPr sz="1800">
                <a:latin typeface="Arial"/>
                <a:cs typeface="Arial"/>
              </a:defRPr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noProof="0" dirty="0"/>
              <a:t>Click to add </a:t>
            </a:r>
            <a:r>
              <a:rPr lang="en-GB" noProof="0" dirty="0" err="1"/>
              <a:t>tekst</a:t>
            </a:r>
            <a:endParaRPr lang="en-GB" noProof="0" dirty="0"/>
          </a:p>
          <a:p>
            <a:pPr lvl="1"/>
            <a:r>
              <a:rPr lang="en-GB" noProof="0" dirty="0"/>
              <a:t>Second level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4648199" y="1200150"/>
            <a:ext cx="4283401" cy="2894955"/>
          </a:xfrm>
        </p:spPr>
        <p:txBody>
          <a:bodyPr>
            <a:normAutofit/>
          </a:bodyPr>
          <a:lstStyle>
            <a:lvl1pPr>
              <a:defRPr sz="2000">
                <a:latin typeface="Arial"/>
                <a:cs typeface="Arial"/>
              </a:defRPr>
            </a:lvl1pPr>
            <a:lvl2pPr>
              <a:defRPr sz="1800">
                <a:latin typeface="Arial"/>
                <a:cs typeface="Arial"/>
              </a:defRPr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noProof="0" dirty="0"/>
              <a:t>Click to add </a:t>
            </a:r>
            <a:r>
              <a:rPr lang="en-GB" noProof="0" dirty="0" err="1"/>
              <a:t>tekst</a:t>
            </a:r>
            <a:endParaRPr lang="en-GB" noProof="0" dirty="0"/>
          </a:p>
          <a:p>
            <a:pPr lvl="1"/>
            <a:r>
              <a:rPr lang="en-GB" noProof="0" dirty="0"/>
              <a:t>Second level</a:t>
            </a:r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11"/>
          </p:nvPr>
        </p:nvSpPr>
        <p:spPr>
          <a:xfrm>
            <a:off x="1609344" y="4630341"/>
            <a:ext cx="6249456" cy="273844"/>
          </a:xfrm>
          <a:prstGeom prst="rect">
            <a:avLst/>
          </a:prstGeom>
        </p:spPr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8103600" y="4629600"/>
            <a:ext cx="829797" cy="273844"/>
          </a:xfrm>
          <a:prstGeom prst="rect">
            <a:avLst/>
          </a:prstGeom>
        </p:spPr>
        <p:txBody>
          <a:bodyPr/>
          <a:lstStyle/>
          <a:p>
            <a:fld id="{CC1A7FFB-7E9A-E347-8F80-8E2C647B3625}" type="slidenum">
              <a:rPr lang="nl-NL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237838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Continuation-page-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1792288" y="3600450"/>
            <a:ext cx="5486400" cy="425450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2000" b="1"/>
            </a:lvl1pPr>
          </a:lstStyle>
          <a:p>
            <a:r>
              <a:rPr lang="en-GB" noProof="0" dirty="0"/>
              <a:t>Title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 hasCustomPrompt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noProof="0" dirty="0"/>
              <a:t>Picture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 hasCustomPrompt="1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noProof="0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23667093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orblad-tekst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/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" y="0"/>
            <a:ext cx="9143998" cy="5143499"/>
          </a:xfrm>
          <a:prstGeom prst="rect">
            <a:avLst/>
          </a:prstGeom>
        </p:spPr>
      </p:pic>
      <p:sp>
        <p:nvSpPr>
          <p:cNvPr id="9" name="Tijdelijke aanduiding voor voettekst 5"/>
          <p:cNvSpPr>
            <a:spLocks noGrp="1"/>
          </p:cNvSpPr>
          <p:nvPr>
            <p:ph type="ftr" sz="quarter" idx="11"/>
          </p:nvPr>
        </p:nvSpPr>
        <p:spPr>
          <a:xfrm>
            <a:off x="1492468" y="4630341"/>
            <a:ext cx="6366115" cy="2738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dianummer 6"/>
          <p:cNvSpPr>
            <a:spLocks noGrp="1"/>
          </p:cNvSpPr>
          <p:nvPr>
            <p:ph type="sldNum" sz="quarter" idx="12"/>
          </p:nvPr>
        </p:nvSpPr>
        <p:spPr>
          <a:xfrm>
            <a:off x="8103600" y="4629600"/>
            <a:ext cx="829797" cy="2738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C1A7FFB-7E9A-E347-8F80-8E2C647B3625}" type="slidenum">
              <a:rPr lang="nl-NL"/>
              <a:pPr/>
              <a:t>‹nr.›</a:t>
            </a:fld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92468" y="1137600"/>
            <a:ext cx="7440928" cy="857250"/>
          </a:xfrm>
          <a:prstGeom prst="rect">
            <a:avLst/>
          </a:prstGeo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12" name="Tijdelijke aanduiding voor inhoud 2"/>
          <p:cNvSpPr>
            <a:spLocks noGrp="1"/>
          </p:cNvSpPr>
          <p:nvPr>
            <p:ph idx="1" hasCustomPrompt="1"/>
          </p:nvPr>
        </p:nvSpPr>
        <p:spPr>
          <a:xfrm>
            <a:off x="1492467" y="2044800"/>
            <a:ext cx="7440929" cy="2534400"/>
          </a:xfrm>
        </p:spPr>
        <p:txBody>
          <a:bodyPr/>
          <a:lstStyle>
            <a:lvl1pPr>
              <a:defRPr sz="2400">
                <a:latin typeface="Arial"/>
                <a:cs typeface="Arial"/>
              </a:defRPr>
            </a:lvl1pPr>
            <a:lvl2pPr>
              <a:defRPr sz="2000"/>
            </a:lvl2pPr>
          </a:lstStyle>
          <a:p>
            <a:pPr lvl="0"/>
            <a:r>
              <a:rPr lang="nl-NL" dirty="0"/>
              <a:t>Klik om de tekststijl van het sjabloon te bewerken</a:t>
            </a:r>
          </a:p>
          <a:p>
            <a:pPr lvl="1"/>
            <a:r>
              <a:rPr lang="nl-NL" dirty="0"/>
              <a:t>Tweede niveau</a:t>
            </a: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53FA5AA9-4102-254D-A691-0523D8F345C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864000" y="190800"/>
            <a:ext cx="1082675" cy="67627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orblad-tekst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8" name="Tijdelijke aanduiding voor voettekst 4"/>
          <p:cNvSpPr>
            <a:spLocks noGrp="1"/>
          </p:cNvSpPr>
          <p:nvPr>
            <p:ph type="ftr" sz="quarter" idx="11"/>
          </p:nvPr>
        </p:nvSpPr>
        <p:spPr>
          <a:xfrm>
            <a:off x="1494000" y="4630341"/>
            <a:ext cx="6364800" cy="273844"/>
          </a:xfrm>
          <a:prstGeom prst="rect">
            <a:avLst/>
          </a:prstGeom>
        </p:spPr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8103600" y="4629600"/>
            <a:ext cx="829797" cy="273844"/>
          </a:xfrm>
          <a:prstGeom prst="rect">
            <a:avLst/>
          </a:prstGeom>
        </p:spPr>
        <p:txBody>
          <a:bodyPr/>
          <a:lstStyle/>
          <a:p>
            <a:fld id="{CC1A7FFB-7E9A-E347-8F80-8E2C647B3625}" type="slidenum">
              <a:rPr lang="nl-NL"/>
              <a:t>‹nr.›</a:t>
            </a:fld>
            <a:endParaRPr lang="nl-NL" dirty="0"/>
          </a:p>
        </p:txBody>
      </p:sp>
      <p:sp>
        <p:nvSpPr>
          <p:cNvPr id="13" name="Titel 1"/>
          <p:cNvSpPr>
            <a:spLocks noGrp="1"/>
          </p:cNvSpPr>
          <p:nvPr>
            <p:ph type="title"/>
          </p:nvPr>
        </p:nvSpPr>
        <p:spPr>
          <a:xfrm>
            <a:off x="1494000" y="1136590"/>
            <a:ext cx="7439396" cy="857250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14" name="Tijdelijke aanduiding voor inhoud 2"/>
          <p:cNvSpPr>
            <a:spLocks noGrp="1"/>
          </p:cNvSpPr>
          <p:nvPr>
            <p:ph idx="1" hasCustomPrompt="1"/>
          </p:nvPr>
        </p:nvSpPr>
        <p:spPr>
          <a:xfrm>
            <a:off x="1494000" y="2044800"/>
            <a:ext cx="7439396" cy="2535583"/>
          </a:xfrm>
        </p:spPr>
        <p:txBody>
          <a:bodyPr/>
          <a:lstStyle>
            <a:lvl1pPr algn="r">
              <a:defRPr sz="2400">
                <a:latin typeface="Arial"/>
                <a:cs typeface="Arial"/>
              </a:defRPr>
            </a:lvl1pPr>
            <a:lvl2pPr algn="r">
              <a:defRPr sz="2000"/>
            </a:lvl2pPr>
          </a:lstStyle>
          <a:p>
            <a:pPr lvl="0"/>
            <a:r>
              <a:rPr lang="nl-NL" dirty="0"/>
              <a:t>Klik om de tekststijl van het sjabloon te bewerken</a:t>
            </a:r>
          </a:p>
          <a:p>
            <a:pPr lvl="1"/>
            <a:r>
              <a:rPr lang="nl-NL" dirty="0"/>
              <a:t>Tweede niveau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volgpagina-titel-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>
          <a:xfrm>
            <a:off x="212400" y="1200151"/>
            <a:ext cx="8722799" cy="2874582"/>
          </a:xfrm>
        </p:spPr>
        <p:txBody>
          <a:bodyPr/>
          <a:lstStyle>
            <a:lvl1pPr>
              <a:defRPr sz="2400">
                <a:latin typeface="Arial"/>
                <a:cs typeface="Arial"/>
              </a:defRPr>
            </a:lvl1pPr>
            <a:lvl2pPr>
              <a:defRPr sz="2000"/>
            </a:lvl2pPr>
          </a:lstStyle>
          <a:p>
            <a:pPr lvl="0"/>
            <a:r>
              <a:rPr lang="nl-NL" dirty="0"/>
              <a:t>Klik om de tekststijl van het sjabloon te bewerken</a:t>
            </a:r>
          </a:p>
          <a:p>
            <a:pPr lvl="1"/>
            <a:r>
              <a:rPr lang="nl-NL" dirty="0"/>
              <a:t>Tweede niveau</a:t>
            </a:r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11"/>
          </p:nvPr>
        </p:nvSpPr>
        <p:spPr>
          <a:xfrm>
            <a:off x="1494000" y="4630341"/>
            <a:ext cx="6364800" cy="273844"/>
          </a:xfrm>
          <a:prstGeom prst="rect">
            <a:avLst/>
          </a:prstGeom>
        </p:spPr>
        <p:txBody>
          <a:bodyPr/>
          <a:lstStyle/>
          <a:p>
            <a:endParaRPr lang="nl-NL" dirty="0"/>
          </a:p>
        </p:txBody>
      </p:sp>
      <p:sp>
        <p:nvSpPr>
          <p:cNvPr id="8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8103600" y="4629600"/>
            <a:ext cx="829797" cy="273844"/>
          </a:xfrm>
          <a:prstGeom prst="rect">
            <a:avLst/>
          </a:prstGeom>
        </p:spPr>
        <p:txBody>
          <a:bodyPr/>
          <a:lstStyle/>
          <a:p>
            <a:fld id="{CC1A7FFB-7E9A-E347-8F80-8E2C647B3625}" type="slidenum">
              <a:rPr lang="nl-NL"/>
              <a:t>‹nr.›</a:t>
            </a:fld>
            <a:endParaRPr lang="nl-NL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E2EE66E6-DAAA-514E-8E4A-56C847E2AF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400" y="206375"/>
            <a:ext cx="8722800" cy="857250"/>
          </a:xfrm>
          <a:prstGeom prst="rect">
            <a:avLst/>
          </a:prstGeo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306218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Vervolgpagina-titel-twee-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212400" y="206375"/>
            <a:ext cx="8722800" cy="8572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nl-NL" dirty="0"/>
              <a:t>Titel </a:t>
            </a:r>
            <a:r>
              <a:rPr lang="nl-NL" dirty="0" err="1"/>
              <a:t>volgblad</a:t>
            </a:r>
            <a:r>
              <a:rPr lang="nl-NL" dirty="0"/>
              <a:t> </a:t>
            </a:r>
            <a:r>
              <a:rPr lang="nl-NL" dirty="0" err="1"/>
              <a:t>Arial</a:t>
            </a:r>
            <a:r>
              <a:rPr lang="nl-NL" dirty="0"/>
              <a:t> 28pt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212400" y="1200151"/>
            <a:ext cx="4284000" cy="2894954"/>
          </a:xfrm>
        </p:spPr>
        <p:txBody>
          <a:bodyPr>
            <a:normAutofit/>
          </a:bodyPr>
          <a:lstStyle>
            <a:lvl1pPr>
              <a:defRPr sz="2000">
                <a:latin typeface="Arial"/>
                <a:cs typeface="Arial"/>
              </a:defRPr>
            </a:lvl1pPr>
            <a:lvl2pPr>
              <a:defRPr sz="1800">
                <a:latin typeface="Arial"/>
                <a:cs typeface="Arial"/>
              </a:defRPr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199" y="1200150"/>
            <a:ext cx="4283401" cy="2894955"/>
          </a:xfrm>
        </p:spPr>
        <p:txBody>
          <a:bodyPr>
            <a:normAutofit/>
          </a:bodyPr>
          <a:lstStyle>
            <a:lvl1pPr>
              <a:defRPr sz="2000">
                <a:latin typeface="Arial"/>
                <a:cs typeface="Arial"/>
              </a:defRPr>
            </a:lvl1pPr>
            <a:lvl2pPr>
              <a:defRPr sz="1800">
                <a:latin typeface="Arial"/>
                <a:cs typeface="Arial"/>
              </a:defRPr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11"/>
          </p:nvPr>
        </p:nvSpPr>
        <p:spPr>
          <a:xfrm>
            <a:off x="1494000" y="4630341"/>
            <a:ext cx="6364800" cy="273844"/>
          </a:xfrm>
          <a:prstGeom prst="rect">
            <a:avLst/>
          </a:prstGeom>
        </p:spPr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8103600" y="4629600"/>
            <a:ext cx="829797" cy="273844"/>
          </a:xfrm>
          <a:prstGeom prst="rect">
            <a:avLst/>
          </a:prstGeom>
        </p:spPr>
        <p:txBody>
          <a:bodyPr/>
          <a:lstStyle/>
          <a:p>
            <a:fld id="{CC1A7FFB-7E9A-E347-8F80-8E2C647B3625}" type="slidenum">
              <a:rPr lang="nl-NL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9802780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Vervolgpagina-afbeelding-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</p:spTree>
    <p:extLst>
      <p:ext uri="{BB962C8B-B14F-4D97-AF65-F5344CB8AC3E}">
        <p14:creationId xmlns:p14="http://schemas.microsoft.com/office/powerpoint/2010/main" val="32209393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-Sheet-text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Afbeelding 10">
            <a:extLst>
              <a:ext uri="{FF2B5EF4-FFF2-40B4-BE49-F238E27FC236}">
                <a16:creationId xmlns:a16="http://schemas.microsoft.com/office/drawing/2014/main" id="{57723460-6A00-3F4C-875B-3ECE49D516F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Tijdelijke aanduiding voor voettekst 5"/>
          <p:cNvSpPr>
            <a:spLocks noGrp="1"/>
          </p:cNvSpPr>
          <p:nvPr>
            <p:ph type="ftr" sz="quarter" idx="11"/>
          </p:nvPr>
        </p:nvSpPr>
        <p:spPr>
          <a:xfrm>
            <a:off x="1492468" y="4630341"/>
            <a:ext cx="6364800" cy="2738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dianummer 6"/>
          <p:cNvSpPr>
            <a:spLocks noGrp="1"/>
          </p:cNvSpPr>
          <p:nvPr>
            <p:ph type="sldNum" sz="quarter" idx="12"/>
          </p:nvPr>
        </p:nvSpPr>
        <p:spPr>
          <a:xfrm>
            <a:off x="8103600" y="4629600"/>
            <a:ext cx="829797" cy="2738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C1A7FFB-7E9A-E347-8F80-8E2C647B3625}" type="slidenum">
              <a:rPr lang="nl-NL"/>
              <a:pPr/>
              <a:t>‹nr.›</a:t>
            </a:fld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1492468" y="1137600"/>
            <a:ext cx="7440928" cy="857250"/>
          </a:xfrm>
          <a:prstGeom prst="rect">
            <a:avLst/>
          </a:prstGeom>
        </p:spPr>
        <p:txBody>
          <a:bodyPr/>
          <a:lstStyle/>
          <a:p>
            <a:r>
              <a:rPr lang="en-GB" noProof="0" dirty="0"/>
              <a:t>Title of presentation</a:t>
            </a:r>
          </a:p>
        </p:txBody>
      </p:sp>
      <p:sp>
        <p:nvSpPr>
          <p:cNvPr id="12" name="Tijdelijke aanduiding voor inhoud 2"/>
          <p:cNvSpPr>
            <a:spLocks noGrp="1"/>
          </p:cNvSpPr>
          <p:nvPr>
            <p:ph idx="1" hasCustomPrompt="1"/>
          </p:nvPr>
        </p:nvSpPr>
        <p:spPr>
          <a:xfrm>
            <a:off x="1492467" y="2044800"/>
            <a:ext cx="7440929" cy="2534400"/>
          </a:xfrm>
        </p:spPr>
        <p:txBody>
          <a:bodyPr/>
          <a:lstStyle>
            <a:lvl1pPr>
              <a:defRPr sz="2400">
                <a:latin typeface="Arial"/>
                <a:cs typeface="Arial"/>
              </a:defRPr>
            </a:lvl1pPr>
            <a:lvl2pPr>
              <a:defRPr sz="2000"/>
            </a:lvl2pPr>
          </a:lstStyle>
          <a:p>
            <a:pPr lvl="0"/>
            <a:r>
              <a:rPr lang="en-GB" noProof="0" dirty="0"/>
              <a:t>Click to add text</a:t>
            </a:r>
          </a:p>
          <a:p>
            <a:pPr lvl="1"/>
            <a:r>
              <a:rPr lang="en-GB" noProof="0" dirty="0"/>
              <a:t>Second level</a:t>
            </a: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F2F749F8-5ED3-2045-B09F-FBBD292CCBC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864000" y="154800"/>
            <a:ext cx="1082675" cy="676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4394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-Sheet-text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>
            <a:extLst>
              <a:ext uri="{FF2B5EF4-FFF2-40B4-BE49-F238E27FC236}">
                <a16:creationId xmlns:a16="http://schemas.microsoft.com/office/drawing/2014/main" id="{4D53B0FF-90BE-8B47-BCBC-74611B36BC2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" y="0"/>
            <a:ext cx="9143998" cy="5143498"/>
          </a:xfrm>
          <a:prstGeom prst="rect">
            <a:avLst/>
          </a:prstGeom>
        </p:spPr>
      </p:pic>
      <p:sp>
        <p:nvSpPr>
          <p:cNvPr id="9" name="Tijdelijke aanduiding voor voettekst 5"/>
          <p:cNvSpPr>
            <a:spLocks noGrp="1"/>
          </p:cNvSpPr>
          <p:nvPr>
            <p:ph type="ftr" sz="quarter" idx="11"/>
          </p:nvPr>
        </p:nvSpPr>
        <p:spPr>
          <a:xfrm>
            <a:off x="1492468" y="4630341"/>
            <a:ext cx="6366115" cy="2738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dianummer 6"/>
          <p:cNvSpPr>
            <a:spLocks noGrp="1"/>
          </p:cNvSpPr>
          <p:nvPr>
            <p:ph type="sldNum" sz="quarter" idx="12"/>
          </p:nvPr>
        </p:nvSpPr>
        <p:spPr>
          <a:xfrm>
            <a:off x="8103600" y="4629600"/>
            <a:ext cx="829797" cy="2738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C1A7FFB-7E9A-E347-8F80-8E2C647B3625}" type="slidenum">
              <a:rPr lang="nl-NL"/>
              <a:pPr/>
              <a:t>‹nr.›</a:t>
            </a:fld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1492468" y="1137600"/>
            <a:ext cx="7440928" cy="857250"/>
          </a:xfrm>
          <a:prstGeom prst="rect">
            <a:avLst/>
          </a:prstGeom>
        </p:spPr>
        <p:txBody>
          <a:bodyPr/>
          <a:lstStyle/>
          <a:p>
            <a:r>
              <a:rPr lang="en-GB" noProof="0" dirty="0"/>
              <a:t>Title of presentation</a:t>
            </a:r>
          </a:p>
        </p:txBody>
      </p:sp>
      <p:sp>
        <p:nvSpPr>
          <p:cNvPr id="12" name="Tijdelijke aanduiding voor inhoud 2"/>
          <p:cNvSpPr>
            <a:spLocks noGrp="1"/>
          </p:cNvSpPr>
          <p:nvPr>
            <p:ph idx="1" hasCustomPrompt="1"/>
          </p:nvPr>
        </p:nvSpPr>
        <p:spPr>
          <a:xfrm>
            <a:off x="1492467" y="2044800"/>
            <a:ext cx="7440929" cy="2534400"/>
          </a:xfrm>
        </p:spPr>
        <p:txBody>
          <a:bodyPr/>
          <a:lstStyle>
            <a:lvl1pPr>
              <a:defRPr sz="2400">
                <a:latin typeface="Arial"/>
                <a:cs typeface="Arial"/>
              </a:defRPr>
            </a:lvl1pPr>
            <a:lvl2pPr>
              <a:defRPr sz="2000"/>
            </a:lvl2pPr>
          </a:lstStyle>
          <a:p>
            <a:pPr lvl="0"/>
            <a:r>
              <a:rPr lang="en-GB" noProof="0" dirty="0"/>
              <a:t>Click to add text</a:t>
            </a:r>
          </a:p>
          <a:p>
            <a:pPr lvl="1"/>
            <a:r>
              <a:rPr lang="en-GB" noProof="0" dirty="0"/>
              <a:t>Second level</a:t>
            </a:r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C0ACD39E-A276-5C40-8A1C-1FFD87BC556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864000" y="154800"/>
            <a:ext cx="1082675" cy="676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3891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-Sheet-text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E20F24ED-A9C7-9B4C-A71F-2E455478A70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8" name="Tijdelijke aanduiding voor voettekst 4"/>
          <p:cNvSpPr>
            <a:spLocks noGrp="1"/>
          </p:cNvSpPr>
          <p:nvPr>
            <p:ph type="ftr" sz="quarter" idx="11"/>
          </p:nvPr>
        </p:nvSpPr>
        <p:spPr>
          <a:xfrm>
            <a:off x="1494000" y="4630341"/>
            <a:ext cx="6364800" cy="273844"/>
          </a:xfrm>
          <a:prstGeom prst="rect">
            <a:avLst/>
          </a:prstGeom>
        </p:spPr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8103600" y="4629600"/>
            <a:ext cx="829797" cy="273844"/>
          </a:xfrm>
          <a:prstGeom prst="rect">
            <a:avLst/>
          </a:prstGeom>
        </p:spPr>
        <p:txBody>
          <a:bodyPr/>
          <a:lstStyle/>
          <a:p>
            <a:fld id="{CC1A7FFB-7E9A-E347-8F80-8E2C647B3625}" type="slidenum">
              <a:rPr lang="nl-NL"/>
              <a:t>‹nr.›</a:t>
            </a:fld>
            <a:endParaRPr lang="nl-NL" dirty="0"/>
          </a:p>
        </p:txBody>
      </p:sp>
      <p:sp>
        <p:nvSpPr>
          <p:cNvPr id="13" name="Titel 1"/>
          <p:cNvSpPr>
            <a:spLocks noGrp="1"/>
          </p:cNvSpPr>
          <p:nvPr>
            <p:ph type="title" hasCustomPrompt="1"/>
          </p:nvPr>
        </p:nvSpPr>
        <p:spPr>
          <a:xfrm>
            <a:off x="1494000" y="1136590"/>
            <a:ext cx="7439396" cy="857250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r>
              <a:rPr lang="en-GB" noProof="0" dirty="0"/>
              <a:t>Title of presentation</a:t>
            </a:r>
          </a:p>
        </p:txBody>
      </p:sp>
      <p:sp>
        <p:nvSpPr>
          <p:cNvPr id="14" name="Tijdelijke aanduiding voor inhoud 2"/>
          <p:cNvSpPr>
            <a:spLocks noGrp="1"/>
          </p:cNvSpPr>
          <p:nvPr>
            <p:ph idx="1" hasCustomPrompt="1"/>
          </p:nvPr>
        </p:nvSpPr>
        <p:spPr>
          <a:xfrm>
            <a:off x="1494000" y="2044800"/>
            <a:ext cx="7439396" cy="2535583"/>
          </a:xfrm>
        </p:spPr>
        <p:txBody>
          <a:bodyPr/>
          <a:lstStyle>
            <a:lvl1pPr algn="r">
              <a:defRPr sz="2400">
                <a:latin typeface="Arial"/>
                <a:cs typeface="Arial"/>
              </a:defRPr>
            </a:lvl1pPr>
            <a:lvl2pPr algn="r">
              <a:defRPr sz="2000"/>
            </a:lvl2pPr>
          </a:lstStyle>
          <a:p>
            <a:pPr lvl="0"/>
            <a:r>
              <a:rPr lang="en-GB" noProof="0" dirty="0"/>
              <a:t>Click to add text</a:t>
            </a:r>
          </a:p>
          <a:p>
            <a:pPr lvl="1"/>
            <a:r>
              <a:rPr lang="en-GB" noProof="0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4979949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slideLayout" Target="../slideLayouts/slideLayout9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EBF4E01A-DE5C-8844-9077-C8295A69C292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212400" y="206375"/>
            <a:ext cx="8722800" cy="857250"/>
          </a:xfrm>
          <a:prstGeom prst="rect">
            <a:avLst/>
          </a:prstGeom>
        </p:spPr>
        <p:txBody>
          <a:bodyPr vert="horz" lIns="90000" tIns="45720" rIns="91440" bIns="45720" rtlCol="0" anchor="ctr">
            <a:normAutofit/>
          </a:bodyPr>
          <a:lstStyle/>
          <a:p>
            <a:r>
              <a:rPr lang="nl-NL" dirty="0"/>
              <a:t>Titel van presentatie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212400" y="1200151"/>
            <a:ext cx="8722799" cy="28745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Klik om de tekststijl van het sjabloon te bewerken</a:t>
            </a:r>
          </a:p>
        </p:txBody>
      </p:sp>
      <p:sp>
        <p:nvSpPr>
          <p:cNvPr id="10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1494000" y="4630341"/>
            <a:ext cx="63648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</a:lstStyle>
          <a:p>
            <a:endParaRPr lang="nl-NL" dirty="0"/>
          </a:p>
        </p:txBody>
      </p:sp>
      <p:sp>
        <p:nvSpPr>
          <p:cNvPr id="11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103600" y="4629600"/>
            <a:ext cx="829797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</a:lstStyle>
          <a:p>
            <a:fld id="{CC1A7FFB-7E9A-E347-8F80-8E2C647B3625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99562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2" r:id="rId1"/>
    <p:sldLayoutId id="2147483834" r:id="rId2"/>
    <p:sldLayoutId id="2147483833" r:id="rId3"/>
    <p:sldLayoutId id="2147483823" r:id="rId4"/>
    <p:sldLayoutId id="2147483825" r:id="rId5"/>
    <p:sldLayoutId id="2147483830" r:id="rId6"/>
  </p:sldLayoutIdLst>
  <p:txStyles>
    <p:titleStyle>
      <a:lvl1pPr algn="l" defTabSz="457200" rtl="0" eaLnBrk="1" latinLnBrk="0" hangingPunct="1">
        <a:spcBef>
          <a:spcPct val="0"/>
        </a:spcBef>
        <a:buNone/>
        <a:defRPr sz="3200" b="1" kern="1200" baseline="0">
          <a:solidFill>
            <a:srgbClr val="660066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4AEB3E65-D2B2-6444-B182-478532C39F49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212400" y="206375"/>
            <a:ext cx="8722800" cy="857250"/>
          </a:xfrm>
          <a:prstGeom prst="rect">
            <a:avLst/>
          </a:prstGeom>
        </p:spPr>
        <p:txBody>
          <a:bodyPr vert="horz" lIns="90000" tIns="45720" rIns="91440" bIns="45720" rtlCol="0" anchor="ctr">
            <a:normAutofit/>
          </a:bodyPr>
          <a:lstStyle/>
          <a:p>
            <a:r>
              <a:rPr lang="en-GB" noProof="0" dirty="0"/>
              <a:t>Title of presentation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212400" y="1200151"/>
            <a:ext cx="8722799" cy="28745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noProof="0" dirty="0"/>
              <a:t>Click to add text</a:t>
            </a:r>
          </a:p>
        </p:txBody>
      </p:sp>
      <p:sp>
        <p:nvSpPr>
          <p:cNvPr id="10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1609344" y="4630341"/>
            <a:ext cx="6249456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</a:lstStyle>
          <a:p>
            <a:endParaRPr lang="nl-NL" dirty="0"/>
          </a:p>
        </p:txBody>
      </p:sp>
      <p:sp>
        <p:nvSpPr>
          <p:cNvPr id="11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103600" y="4629600"/>
            <a:ext cx="829797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</a:lstStyle>
          <a:p>
            <a:fld id="{CC1A7FFB-7E9A-E347-8F80-8E2C647B3625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1378722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8" r:id="rId1"/>
    <p:sldLayoutId id="2147483879" r:id="rId2"/>
    <p:sldLayoutId id="2147483880" r:id="rId3"/>
    <p:sldLayoutId id="2147483881" r:id="rId4"/>
    <p:sldLayoutId id="2147483882" r:id="rId5"/>
    <p:sldLayoutId id="2147483883" r:id="rId6"/>
  </p:sldLayoutIdLst>
  <p:txStyles>
    <p:titleStyle>
      <a:lvl1pPr algn="l" defTabSz="457200" rtl="0" eaLnBrk="1" latinLnBrk="0" hangingPunct="1">
        <a:spcBef>
          <a:spcPct val="0"/>
        </a:spcBef>
        <a:buNone/>
        <a:defRPr sz="3200" b="1" kern="1200" baseline="0">
          <a:solidFill>
            <a:srgbClr val="660066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3743" y="688850"/>
            <a:ext cx="7439396" cy="857250"/>
          </a:xfrm>
        </p:spPr>
        <p:txBody>
          <a:bodyPr>
            <a:noAutofit/>
          </a:bodyPr>
          <a:lstStyle/>
          <a:p>
            <a:pPr algn="ctr"/>
            <a:r>
              <a:rPr lang="nl-NL" sz="7200" dirty="0" err="1" smtClean="0"/>
              <a:t>Welcome</a:t>
            </a:r>
            <a:r>
              <a:rPr lang="nl-NL" sz="7200" dirty="0" smtClean="0"/>
              <a:t>!</a:t>
            </a:r>
            <a:endParaRPr lang="nl-NL" sz="7200" dirty="0"/>
          </a:p>
        </p:txBody>
      </p:sp>
      <p:pic>
        <p:nvPicPr>
          <p:cNvPr id="1026" name="Picture 2" descr="Poster, Foto Willkommen (Welcome in German) word cloud in different  languages, conceptual bac - Koop op EuroPosters.n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969" y="2286643"/>
            <a:ext cx="3481136" cy="2610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0124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91E0B343-FC4C-094E-B840-23E7A82FB4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2401" y="1200151"/>
            <a:ext cx="6365012" cy="2874582"/>
          </a:xfrm>
        </p:spPr>
        <p:txBody>
          <a:bodyPr>
            <a:normAutofit/>
          </a:bodyPr>
          <a:lstStyle/>
          <a:p>
            <a:r>
              <a:rPr lang="en-US" sz="2000" dirty="0"/>
              <a:t>I sang in the choir of Children for </a:t>
            </a:r>
            <a:r>
              <a:rPr lang="en-US" sz="2000" dirty="0" smtClean="0"/>
              <a:t>Children</a:t>
            </a:r>
          </a:p>
          <a:p>
            <a:r>
              <a:rPr lang="en-US" sz="2000" dirty="0"/>
              <a:t>There's a boat named after </a:t>
            </a:r>
            <a:r>
              <a:rPr lang="en-US" sz="2000" dirty="0" smtClean="0"/>
              <a:t>me</a:t>
            </a:r>
          </a:p>
          <a:p>
            <a:r>
              <a:rPr lang="nl-NL" sz="2000" dirty="0" smtClean="0"/>
              <a:t>I have 3 </a:t>
            </a:r>
            <a:r>
              <a:rPr lang="nl-NL" sz="2000" dirty="0" err="1" smtClean="0"/>
              <a:t>cats</a:t>
            </a:r>
            <a:r>
              <a:rPr lang="nl-NL" sz="2000" dirty="0" smtClean="0"/>
              <a:t>: Elmo, Bert </a:t>
            </a:r>
            <a:r>
              <a:rPr lang="nl-NL" sz="2000" dirty="0" err="1" smtClean="0"/>
              <a:t>and</a:t>
            </a:r>
            <a:r>
              <a:rPr lang="nl-NL" sz="2000" dirty="0" smtClean="0"/>
              <a:t> Ernie</a:t>
            </a:r>
          </a:p>
          <a:p>
            <a:r>
              <a:rPr lang="en-US" sz="2000" dirty="0"/>
              <a:t>My favorite movie is Dirty Dancing</a:t>
            </a:r>
            <a:r>
              <a:rPr lang="nl-NL" sz="2000" dirty="0" smtClean="0"/>
              <a:t>.</a:t>
            </a:r>
            <a:endParaRPr lang="nl-NL" sz="2000" dirty="0"/>
          </a:p>
          <a:p>
            <a:endParaRPr lang="nl-NL" sz="2000" dirty="0"/>
          </a:p>
          <a:p>
            <a:endParaRPr lang="nl-NL" sz="2200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F6273C50-9626-1043-97F4-B07B71392D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Introducing</a:t>
            </a:r>
            <a:r>
              <a:rPr lang="nl-NL" dirty="0"/>
              <a:t> game</a:t>
            </a:r>
          </a:p>
        </p:txBody>
      </p:sp>
    </p:spTree>
    <p:extLst>
      <p:ext uri="{BB962C8B-B14F-4D97-AF65-F5344CB8AC3E}">
        <p14:creationId xmlns:p14="http://schemas.microsoft.com/office/powerpoint/2010/main" val="273920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91E0B343-FC4C-094E-B840-23E7A82FB4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2401" y="1200151"/>
            <a:ext cx="6365012" cy="2874582"/>
          </a:xfrm>
        </p:spPr>
        <p:txBody>
          <a:bodyPr>
            <a:normAutofit fontScale="92500" lnSpcReduction="20000"/>
          </a:bodyPr>
          <a:lstStyle/>
          <a:p>
            <a:r>
              <a:rPr lang="nl-NL" sz="2000" dirty="0" err="1" smtClean="0"/>
              <a:t>Monday</a:t>
            </a:r>
            <a:endParaRPr lang="nl-NL" sz="2000" dirty="0" smtClean="0"/>
          </a:p>
          <a:p>
            <a:endParaRPr lang="nl-NL" sz="2000" dirty="0"/>
          </a:p>
          <a:p>
            <a:r>
              <a:rPr lang="nl-NL" sz="2000" dirty="0" err="1" smtClean="0"/>
              <a:t>Tuesday</a:t>
            </a:r>
            <a:endParaRPr lang="nl-NL" sz="2000" dirty="0" smtClean="0"/>
          </a:p>
          <a:p>
            <a:endParaRPr lang="nl-NL" sz="2000" dirty="0"/>
          </a:p>
          <a:p>
            <a:r>
              <a:rPr lang="nl-NL" sz="2000" dirty="0" err="1" smtClean="0"/>
              <a:t>Wednesday</a:t>
            </a:r>
            <a:endParaRPr lang="nl-NL" sz="2000" dirty="0" smtClean="0"/>
          </a:p>
          <a:p>
            <a:endParaRPr lang="nl-NL" sz="2000" dirty="0"/>
          </a:p>
          <a:p>
            <a:r>
              <a:rPr lang="nl-NL" sz="2000" dirty="0" err="1" smtClean="0"/>
              <a:t>Thursday</a:t>
            </a:r>
            <a:endParaRPr lang="nl-NL" sz="2000" dirty="0" smtClean="0"/>
          </a:p>
          <a:p>
            <a:endParaRPr lang="nl-NL" sz="2000" dirty="0"/>
          </a:p>
          <a:p>
            <a:r>
              <a:rPr lang="nl-NL" sz="2000" dirty="0" smtClean="0"/>
              <a:t>Friday</a:t>
            </a:r>
            <a:endParaRPr lang="nl-NL" sz="2000" dirty="0"/>
          </a:p>
          <a:p>
            <a:endParaRPr lang="nl-NL" sz="2000" dirty="0"/>
          </a:p>
          <a:p>
            <a:endParaRPr lang="nl-NL" sz="2200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F6273C50-9626-1043-97F4-B07B71392D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 smtClean="0"/>
              <a:t>This</a:t>
            </a:r>
            <a:r>
              <a:rPr lang="nl-NL" dirty="0" smtClean="0"/>
              <a:t> </a:t>
            </a:r>
            <a:r>
              <a:rPr lang="nl-NL" dirty="0"/>
              <a:t>weeks program</a:t>
            </a:r>
          </a:p>
        </p:txBody>
      </p:sp>
      <p:pic>
        <p:nvPicPr>
          <p:cNvPr id="3074" name="Picture 2" descr="Duidelijke symbolen voor een efficiënte planni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3192" y="2637442"/>
            <a:ext cx="4448442" cy="2224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2934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F6273C50-9626-1043-97F4-B07B71392D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 smtClean="0"/>
              <a:t>Questions</a:t>
            </a:r>
            <a:r>
              <a:rPr lang="nl-NL" dirty="0" smtClean="0"/>
              <a:t>?</a:t>
            </a:r>
            <a:endParaRPr lang="nl-NL" dirty="0"/>
          </a:p>
        </p:txBody>
      </p:sp>
      <p:pic>
        <p:nvPicPr>
          <p:cNvPr id="9218" name="Picture 2" descr="Subject and object questions: ESL/EFL Lesson Plan and Workshee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6433" y="1063625"/>
            <a:ext cx="5226518" cy="3564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7491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91E0B343-FC4C-094E-B840-23E7A82FB4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err="1"/>
              <a:t>Looking</a:t>
            </a:r>
            <a:r>
              <a:rPr lang="nl-NL" dirty="0"/>
              <a:t> back on </a:t>
            </a:r>
            <a:r>
              <a:rPr lang="nl-NL" dirty="0" err="1" smtClean="0"/>
              <a:t>introduction</a:t>
            </a:r>
            <a:endParaRPr lang="nl-NL" dirty="0" smtClean="0"/>
          </a:p>
          <a:p>
            <a:r>
              <a:rPr lang="nl-NL" dirty="0" err="1" smtClean="0"/>
              <a:t>Who</a:t>
            </a:r>
            <a:r>
              <a:rPr lang="nl-NL" dirty="0" smtClean="0"/>
              <a:t>, </a:t>
            </a:r>
            <a:r>
              <a:rPr lang="nl-NL" dirty="0" err="1" smtClean="0"/>
              <a:t>what</a:t>
            </a:r>
            <a:r>
              <a:rPr lang="nl-NL" dirty="0" smtClean="0"/>
              <a:t>, </a:t>
            </a:r>
            <a:r>
              <a:rPr lang="nl-NL" dirty="0" err="1" smtClean="0"/>
              <a:t>where</a:t>
            </a:r>
            <a:r>
              <a:rPr lang="nl-NL" dirty="0" smtClean="0"/>
              <a:t> </a:t>
            </a:r>
            <a:r>
              <a:rPr lang="nl-NL" dirty="0" err="1" smtClean="0"/>
              <a:t>and</a:t>
            </a:r>
            <a:r>
              <a:rPr lang="nl-NL" dirty="0" smtClean="0"/>
              <a:t> </a:t>
            </a:r>
            <a:r>
              <a:rPr lang="nl-NL" dirty="0" err="1" smtClean="0"/>
              <a:t>when</a:t>
            </a:r>
            <a:endParaRPr lang="nl-NL" dirty="0" smtClean="0"/>
          </a:p>
          <a:p>
            <a:r>
              <a:rPr lang="en-US" dirty="0"/>
              <a:t>Explanation of the student guidance learning path year </a:t>
            </a:r>
            <a:r>
              <a:rPr lang="en-US" dirty="0" smtClean="0"/>
              <a:t>1</a:t>
            </a:r>
          </a:p>
          <a:p>
            <a:r>
              <a:rPr lang="nl-NL" dirty="0" err="1"/>
              <a:t>Introducing</a:t>
            </a:r>
            <a:r>
              <a:rPr lang="nl-NL" dirty="0"/>
              <a:t> </a:t>
            </a:r>
            <a:r>
              <a:rPr lang="nl-NL" dirty="0" smtClean="0"/>
              <a:t>game</a:t>
            </a:r>
          </a:p>
          <a:p>
            <a:r>
              <a:rPr lang="nl-NL" dirty="0" err="1" smtClean="0"/>
              <a:t>This</a:t>
            </a:r>
            <a:r>
              <a:rPr lang="nl-NL" dirty="0" smtClean="0"/>
              <a:t> </a:t>
            </a:r>
            <a:r>
              <a:rPr lang="nl-NL" dirty="0"/>
              <a:t>weeks </a:t>
            </a:r>
            <a:r>
              <a:rPr lang="nl-NL" dirty="0" smtClean="0"/>
              <a:t>program</a:t>
            </a:r>
          </a:p>
          <a:p>
            <a:r>
              <a:rPr lang="nl-NL" dirty="0" err="1" smtClean="0"/>
              <a:t>Questions</a:t>
            </a:r>
            <a:r>
              <a:rPr lang="nl-NL" dirty="0" smtClean="0"/>
              <a:t>?</a:t>
            </a:r>
            <a:endParaRPr lang="nl-NL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F6273C50-9626-1043-97F4-B07B71392D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Program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844004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F6273C50-9626-1043-97F4-B07B71392D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Looking</a:t>
            </a:r>
            <a:r>
              <a:rPr lang="nl-NL" dirty="0"/>
              <a:t> back on </a:t>
            </a:r>
            <a:r>
              <a:rPr lang="nl-NL" dirty="0" err="1"/>
              <a:t>introduction</a:t>
            </a:r>
            <a:endParaRPr lang="nl-NL" dirty="0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531902" y="1317767"/>
            <a:ext cx="2857500" cy="1600200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6675" y="2401691"/>
            <a:ext cx="3667125" cy="1247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376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91E0B343-FC4C-094E-B840-23E7A82FB4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nl-NL" dirty="0" smtClean="0"/>
              <a:t>Studentcoach</a:t>
            </a:r>
            <a:r>
              <a:rPr lang="nl-NL" dirty="0"/>
              <a:t>	</a:t>
            </a:r>
            <a:r>
              <a:rPr lang="nl-NL" dirty="0" smtClean="0"/>
              <a:t>				Name coach</a:t>
            </a:r>
          </a:p>
          <a:p>
            <a:pPr marL="0" indent="0">
              <a:buNone/>
            </a:pPr>
            <a:r>
              <a:rPr lang="nl-NL" dirty="0"/>
              <a:t>	</a:t>
            </a:r>
            <a:r>
              <a:rPr lang="nl-NL" dirty="0" smtClean="0"/>
              <a:t>							Email adres</a:t>
            </a:r>
          </a:p>
          <a:p>
            <a:pPr marL="0" indent="0">
              <a:buNone/>
            </a:pPr>
            <a:r>
              <a:rPr lang="nl-NL" dirty="0"/>
              <a:t>	</a:t>
            </a:r>
            <a:r>
              <a:rPr lang="nl-NL" dirty="0" smtClean="0"/>
              <a:t>							Phone </a:t>
            </a:r>
            <a:r>
              <a:rPr lang="nl-NL" dirty="0" err="1" smtClean="0"/>
              <a:t>number</a:t>
            </a:r>
            <a:endParaRPr lang="nl-NL" dirty="0" smtClean="0"/>
          </a:p>
          <a:p>
            <a:pPr marL="0" indent="0">
              <a:buNone/>
            </a:pPr>
            <a:r>
              <a:rPr lang="nl-NL" dirty="0"/>
              <a:t>	</a:t>
            </a:r>
            <a:r>
              <a:rPr lang="nl-NL" dirty="0" smtClean="0"/>
              <a:t>							</a:t>
            </a:r>
            <a:r>
              <a:rPr lang="nl-NL" dirty="0" err="1" smtClean="0"/>
              <a:t>When</a:t>
            </a:r>
            <a:r>
              <a:rPr lang="nl-NL" dirty="0" smtClean="0"/>
              <a:t> </a:t>
            </a:r>
            <a:r>
              <a:rPr lang="nl-NL" dirty="0" err="1" smtClean="0"/>
              <a:t>available</a:t>
            </a:r>
            <a:r>
              <a:rPr lang="nl-NL" dirty="0" smtClean="0"/>
              <a:t>?</a:t>
            </a:r>
          </a:p>
          <a:p>
            <a:pPr marL="0" indent="0">
              <a:buNone/>
            </a:pPr>
            <a:r>
              <a:rPr lang="nl-NL" dirty="0"/>
              <a:t>	</a:t>
            </a:r>
            <a:r>
              <a:rPr lang="nl-NL" dirty="0" smtClean="0"/>
              <a:t>							</a:t>
            </a:r>
            <a:r>
              <a:rPr lang="nl-NL" dirty="0" err="1"/>
              <a:t>Available</a:t>
            </a:r>
            <a:r>
              <a:rPr lang="nl-NL" dirty="0"/>
              <a:t> for </a:t>
            </a:r>
            <a:r>
              <a:rPr lang="nl-NL" dirty="0" err="1"/>
              <a:t>what</a:t>
            </a:r>
            <a:r>
              <a:rPr lang="nl-NL" dirty="0"/>
              <a:t>?</a:t>
            </a:r>
            <a:endParaRPr lang="nl-NL" dirty="0" smtClean="0"/>
          </a:p>
          <a:p>
            <a:pPr marL="0" indent="0">
              <a:buNone/>
            </a:pPr>
            <a:endParaRPr lang="nl-NL" dirty="0" smtClean="0"/>
          </a:p>
          <a:p>
            <a:r>
              <a:rPr lang="nl-NL" dirty="0" err="1" smtClean="0"/>
              <a:t>Coordinator</a:t>
            </a:r>
            <a:r>
              <a:rPr lang="nl-NL" dirty="0"/>
              <a:t> </a:t>
            </a:r>
            <a:r>
              <a:rPr lang="nl-NL" dirty="0" err="1"/>
              <a:t>propaedeutic</a:t>
            </a:r>
            <a:r>
              <a:rPr lang="nl-NL" dirty="0"/>
              <a:t> </a:t>
            </a:r>
            <a:r>
              <a:rPr lang="nl-NL" dirty="0" err="1" smtClean="0"/>
              <a:t>year</a:t>
            </a:r>
            <a:r>
              <a:rPr lang="nl-NL" dirty="0" smtClean="0"/>
              <a:t>	Name</a:t>
            </a:r>
          </a:p>
          <a:p>
            <a:pPr marL="0" indent="0">
              <a:buNone/>
            </a:pPr>
            <a:r>
              <a:rPr lang="nl-NL" dirty="0"/>
              <a:t>	</a:t>
            </a:r>
            <a:r>
              <a:rPr lang="nl-NL" dirty="0" smtClean="0"/>
              <a:t>							Email adres</a:t>
            </a:r>
          </a:p>
          <a:p>
            <a:pPr marL="0" indent="0">
              <a:buNone/>
            </a:pPr>
            <a:r>
              <a:rPr lang="nl-NL" dirty="0" smtClean="0"/>
              <a:t>								</a:t>
            </a:r>
            <a:r>
              <a:rPr lang="nl-NL" dirty="0" err="1"/>
              <a:t>Available</a:t>
            </a:r>
            <a:r>
              <a:rPr lang="nl-NL" dirty="0"/>
              <a:t> for </a:t>
            </a:r>
            <a:r>
              <a:rPr lang="nl-NL" dirty="0" err="1"/>
              <a:t>what</a:t>
            </a:r>
            <a:r>
              <a:rPr lang="nl-NL" dirty="0"/>
              <a:t>?</a:t>
            </a:r>
            <a:endParaRPr lang="nl-NL" dirty="0" smtClean="0"/>
          </a:p>
          <a:p>
            <a:pPr marL="0" indent="0">
              <a:buNone/>
            </a:pPr>
            <a:r>
              <a:rPr lang="nl-NL" dirty="0"/>
              <a:t>	</a:t>
            </a:r>
            <a:r>
              <a:rPr lang="nl-NL" dirty="0" smtClean="0"/>
              <a:t>								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F6273C50-9626-1043-97F4-B07B71392D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Who, what, where and when</a:t>
            </a:r>
          </a:p>
        </p:txBody>
      </p:sp>
      <p:pic>
        <p:nvPicPr>
          <p:cNvPr id="4" name="Tijdelijke aanduiding voor inhoud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22075" y="3068995"/>
            <a:ext cx="1713124" cy="1371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9802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91E0B343-FC4C-094E-B840-23E7A82FB4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2401" y="1450408"/>
            <a:ext cx="8722799" cy="2874582"/>
          </a:xfrm>
        </p:spPr>
        <p:txBody>
          <a:bodyPr>
            <a:normAutofit fontScale="70000" lnSpcReduction="20000"/>
          </a:bodyPr>
          <a:lstStyle/>
          <a:p>
            <a:r>
              <a:rPr lang="nl-NL" dirty="0" err="1" smtClean="0"/>
              <a:t>Secretariat</a:t>
            </a:r>
            <a:r>
              <a:rPr lang="nl-NL" dirty="0"/>
              <a:t>	</a:t>
            </a:r>
            <a:r>
              <a:rPr lang="nl-NL" dirty="0" smtClean="0"/>
              <a:t>		E-mail </a:t>
            </a:r>
            <a:r>
              <a:rPr lang="nl-NL" dirty="0" err="1" smtClean="0"/>
              <a:t>address</a:t>
            </a:r>
            <a:endParaRPr lang="nl-NL" dirty="0" smtClean="0"/>
          </a:p>
          <a:p>
            <a:pPr marL="0" indent="0">
              <a:buNone/>
            </a:pPr>
            <a:r>
              <a:rPr lang="nl-NL" dirty="0"/>
              <a:t>	</a:t>
            </a:r>
            <a:r>
              <a:rPr lang="nl-NL" dirty="0" smtClean="0"/>
              <a:t>					Phone </a:t>
            </a:r>
            <a:r>
              <a:rPr lang="nl-NL" dirty="0" err="1" smtClean="0"/>
              <a:t>number</a:t>
            </a:r>
            <a:endParaRPr lang="nl-NL" dirty="0" smtClean="0"/>
          </a:p>
          <a:p>
            <a:pPr marL="0" indent="0">
              <a:buNone/>
            </a:pPr>
            <a:r>
              <a:rPr lang="nl-NL" dirty="0"/>
              <a:t>	</a:t>
            </a:r>
            <a:r>
              <a:rPr lang="nl-NL" dirty="0" smtClean="0"/>
              <a:t>					</a:t>
            </a:r>
            <a:r>
              <a:rPr lang="nl-NL" dirty="0" err="1" smtClean="0"/>
              <a:t>When</a:t>
            </a:r>
            <a:r>
              <a:rPr lang="nl-NL" dirty="0" smtClean="0"/>
              <a:t> </a:t>
            </a:r>
            <a:r>
              <a:rPr lang="nl-NL" dirty="0" err="1" smtClean="0"/>
              <a:t>available</a:t>
            </a:r>
            <a:r>
              <a:rPr lang="nl-NL" dirty="0" smtClean="0"/>
              <a:t>?</a:t>
            </a:r>
          </a:p>
          <a:p>
            <a:pPr marL="0" indent="0">
              <a:buNone/>
            </a:pPr>
            <a:r>
              <a:rPr lang="nl-NL" dirty="0"/>
              <a:t>	</a:t>
            </a:r>
            <a:r>
              <a:rPr lang="nl-NL" dirty="0" smtClean="0"/>
              <a:t>							</a:t>
            </a:r>
          </a:p>
          <a:p>
            <a:r>
              <a:rPr lang="nl-NL" dirty="0"/>
              <a:t>ICT					</a:t>
            </a:r>
            <a:r>
              <a:rPr lang="nl-NL" dirty="0" smtClean="0"/>
              <a:t>servicedesk-ict@fontys.nl</a:t>
            </a:r>
            <a:r>
              <a:rPr lang="nl-NL" dirty="0"/>
              <a:t>​							</a:t>
            </a:r>
            <a:r>
              <a:rPr lang="nl-NL" dirty="0" smtClean="0"/>
              <a:t>						08850 </a:t>
            </a:r>
            <a:r>
              <a:rPr lang="nl-NL" dirty="0"/>
              <a:t>77777</a:t>
            </a:r>
          </a:p>
          <a:p>
            <a:pPr marL="0" indent="0">
              <a:buNone/>
            </a:pPr>
            <a:r>
              <a:rPr lang="nl-NL" dirty="0"/>
              <a:t>	</a:t>
            </a:r>
            <a:r>
              <a:rPr lang="nl-NL" dirty="0" smtClean="0"/>
              <a:t>					</a:t>
            </a:r>
            <a:r>
              <a:rPr lang="nl-NL" dirty="0" err="1" smtClean="0"/>
              <a:t>When</a:t>
            </a:r>
            <a:r>
              <a:rPr lang="nl-NL" dirty="0" smtClean="0"/>
              <a:t> </a:t>
            </a:r>
            <a:r>
              <a:rPr lang="nl-NL" dirty="0" err="1" smtClean="0"/>
              <a:t>available</a:t>
            </a:r>
            <a:r>
              <a:rPr lang="nl-NL" dirty="0" smtClean="0"/>
              <a:t>?</a:t>
            </a:r>
          </a:p>
          <a:p>
            <a:pPr marL="0" indent="0">
              <a:buNone/>
            </a:pPr>
            <a:endParaRPr lang="nl-NL" dirty="0"/>
          </a:p>
          <a:p>
            <a:r>
              <a:rPr lang="nl-NL" dirty="0" smtClean="0"/>
              <a:t>Examination Board		E-mail </a:t>
            </a:r>
            <a:r>
              <a:rPr lang="nl-NL" dirty="0" err="1" smtClean="0"/>
              <a:t>address</a:t>
            </a:r>
            <a:endParaRPr lang="nl-NL" dirty="0" smtClean="0"/>
          </a:p>
          <a:p>
            <a:pPr marL="0" indent="0">
              <a:buNone/>
            </a:pPr>
            <a:r>
              <a:rPr lang="nl-NL" dirty="0" smtClean="0"/>
              <a:t>						For </a:t>
            </a:r>
            <a:r>
              <a:rPr lang="nl-NL" dirty="0" err="1" smtClean="0"/>
              <a:t>what</a:t>
            </a:r>
            <a:r>
              <a:rPr lang="nl-NL" dirty="0" smtClean="0"/>
              <a:t>?		</a:t>
            </a:r>
          </a:p>
          <a:p>
            <a:pPr marL="0" indent="0">
              <a:buNone/>
            </a:pPr>
            <a:r>
              <a:rPr lang="nl-NL" dirty="0"/>
              <a:t>	</a:t>
            </a:r>
            <a:r>
              <a:rPr lang="nl-NL" dirty="0" smtClean="0"/>
              <a:t>								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F6273C50-9626-1043-97F4-B07B71392D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Who, what, where and when</a:t>
            </a:r>
          </a:p>
        </p:txBody>
      </p:sp>
      <p:pic>
        <p:nvPicPr>
          <p:cNvPr id="1026" name="Picture 2" descr="Loonadministratie inrichten: stappenpla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0050" y="3329632"/>
            <a:ext cx="2369385" cy="1382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0078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F6273C50-9626-1043-97F4-B07B71392D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Who, what, where and when</a:t>
            </a:r>
          </a:p>
        </p:txBody>
      </p:sp>
      <p:sp>
        <p:nvSpPr>
          <p:cNvPr id="4" name="Tijdelijke aanduiding voor inhoud 2"/>
          <p:cNvSpPr txBox="1">
            <a:spLocks/>
          </p:cNvSpPr>
          <p:nvPr/>
        </p:nvSpPr>
        <p:spPr>
          <a:xfrm>
            <a:off x="457200" y="1200151"/>
            <a:ext cx="3007895" cy="2894954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nl-NL" b="1" dirty="0" smtClean="0"/>
              <a:t>Portal</a:t>
            </a:r>
          </a:p>
          <a:p>
            <a:endParaRPr lang="nl-NL" dirty="0" smtClean="0"/>
          </a:p>
          <a:p>
            <a:r>
              <a:rPr lang="nl-NL" dirty="0" err="1"/>
              <a:t>Lesson</a:t>
            </a:r>
            <a:r>
              <a:rPr lang="nl-NL" dirty="0"/>
              <a:t> </a:t>
            </a:r>
            <a:r>
              <a:rPr lang="nl-NL" dirty="0" smtClean="0"/>
              <a:t>information</a:t>
            </a:r>
          </a:p>
          <a:p>
            <a:r>
              <a:rPr lang="nl-NL" dirty="0" err="1" smtClean="0"/>
              <a:t>Notices</a:t>
            </a:r>
            <a:endParaRPr lang="nl-NL" dirty="0" smtClean="0"/>
          </a:p>
          <a:p>
            <a:r>
              <a:rPr lang="nl-NL" dirty="0" smtClean="0"/>
              <a:t>Schedule</a:t>
            </a:r>
          </a:p>
          <a:p>
            <a:r>
              <a:rPr lang="nl-NL" dirty="0"/>
              <a:t>Practical </a:t>
            </a:r>
            <a:r>
              <a:rPr lang="nl-NL" dirty="0" smtClean="0"/>
              <a:t>issues</a:t>
            </a:r>
          </a:p>
          <a:p>
            <a:r>
              <a:rPr lang="nl-NL" dirty="0" smtClean="0"/>
              <a:t>Mail</a:t>
            </a:r>
          </a:p>
          <a:p>
            <a:r>
              <a:rPr lang="nl-NL" dirty="0" smtClean="0"/>
              <a:t>Data list</a:t>
            </a:r>
          </a:p>
          <a:p>
            <a:r>
              <a:rPr lang="nl-NL" dirty="0"/>
              <a:t>Fontys </a:t>
            </a:r>
            <a:r>
              <a:rPr lang="nl-NL" dirty="0" err="1"/>
              <a:t>annual</a:t>
            </a:r>
            <a:r>
              <a:rPr lang="nl-NL" dirty="0"/>
              <a:t> </a:t>
            </a:r>
            <a:r>
              <a:rPr lang="nl-NL" dirty="0" smtClean="0"/>
              <a:t>agenda</a:t>
            </a:r>
          </a:p>
          <a:p>
            <a:r>
              <a:rPr lang="nl-NL" dirty="0" err="1"/>
              <a:t>exam</a:t>
            </a:r>
            <a:r>
              <a:rPr lang="nl-NL" dirty="0"/>
              <a:t> </a:t>
            </a:r>
            <a:r>
              <a:rPr lang="nl-NL" dirty="0" err="1" smtClean="0"/>
              <a:t>schedule</a:t>
            </a:r>
            <a:endParaRPr lang="nl-NL" dirty="0" smtClean="0"/>
          </a:p>
          <a:p>
            <a:endParaRPr lang="nl-NL" dirty="0" smtClean="0"/>
          </a:p>
          <a:p>
            <a:pPr marL="0" indent="0">
              <a:buFont typeface="Arial"/>
              <a:buNone/>
            </a:pPr>
            <a:r>
              <a:rPr lang="nl-NL" dirty="0" smtClean="0"/>
              <a:t>connect.fontys.nl</a:t>
            </a:r>
            <a:endParaRPr lang="nl-NL" dirty="0" smtClean="0"/>
          </a:p>
          <a:p>
            <a:endParaRPr lang="nl-NL" dirty="0"/>
          </a:p>
        </p:txBody>
      </p:sp>
      <p:sp>
        <p:nvSpPr>
          <p:cNvPr id="8" name="Tijdelijke aanduiding voor inhoud 3"/>
          <p:cNvSpPr>
            <a:spLocks noGrp="1"/>
          </p:cNvSpPr>
          <p:nvPr>
            <p:ph sz="half" idx="4294967295"/>
          </p:nvPr>
        </p:nvSpPr>
        <p:spPr>
          <a:xfrm>
            <a:off x="3993682" y="1200150"/>
            <a:ext cx="4038600" cy="2894955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sz="1700" b="1" dirty="0" err="1" smtClean="0"/>
              <a:t>Progress</a:t>
            </a:r>
            <a:r>
              <a:rPr lang="nl-NL" sz="1700" b="1" dirty="0" smtClean="0"/>
              <a:t> WWW</a:t>
            </a:r>
          </a:p>
          <a:p>
            <a:endParaRPr lang="nl-NL" sz="1700" dirty="0"/>
          </a:p>
          <a:p>
            <a:r>
              <a:rPr lang="nl-NL" sz="1700" dirty="0"/>
              <a:t>Register for </a:t>
            </a:r>
            <a:r>
              <a:rPr lang="nl-NL" sz="1700" dirty="0" err="1" smtClean="0"/>
              <a:t>exams</a:t>
            </a:r>
            <a:endParaRPr lang="nl-NL" sz="1700" dirty="0" smtClean="0"/>
          </a:p>
          <a:p>
            <a:r>
              <a:rPr lang="nl-NL" sz="1700" dirty="0" err="1"/>
              <a:t>Study</a:t>
            </a:r>
            <a:r>
              <a:rPr lang="nl-NL" sz="1700" dirty="0"/>
              <a:t> </a:t>
            </a:r>
            <a:r>
              <a:rPr lang="nl-NL" sz="1700" dirty="0" err="1" smtClean="0"/>
              <a:t>results</a:t>
            </a:r>
            <a:endParaRPr lang="nl-NL" sz="1700" dirty="0" smtClean="0"/>
          </a:p>
          <a:p>
            <a:endParaRPr lang="nl-NL" sz="1700" dirty="0"/>
          </a:p>
          <a:p>
            <a:pPr marL="0" indent="0">
              <a:buNone/>
            </a:pPr>
            <a:r>
              <a:rPr lang="nl-NL" sz="1700" dirty="0" smtClean="0"/>
              <a:t>https</a:t>
            </a:r>
            <a:r>
              <a:rPr lang="nl-NL" sz="1700" dirty="0"/>
              <a:t>://progresswww.nl/fontys/</a:t>
            </a:r>
          </a:p>
          <a:p>
            <a:endParaRPr lang="nl-NL" sz="1700" dirty="0"/>
          </a:p>
        </p:txBody>
      </p:sp>
      <p:pic>
        <p:nvPicPr>
          <p:cNvPr id="9" name="Afbeelding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03692" y="3323565"/>
            <a:ext cx="2131508" cy="1384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968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F6273C50-9626-1043-97F4-B07B71392D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183" y="268437"/>
            <a:ext cx="8722800" cy="857250"/>
          </a:xfrm>
        </p:spPr>
        <p:txBody>
          <a:bodyPr/>
          <a:lstStyle/>
          <a:p>
            <a:r>
              <a:rPr lang="en-US" dirty="0"/>
              <a:t>Who, what, where and when</a:t>
            </a:r>
          </a:p>
        </p:txBody>
      </p:sp>
      <p:sp>
        <p:nvSpPr>
          <p:cNvPr id="7" name="Tijdelijke aanduiding voor inhoud 2"/>
          <p:cNvSpPr txBox="1">
            <a:spLocks/>
          </p:cNvSpPr>
          <p:nvPr/>
        </p:nvSpPr>
        <p:spPr>
          <a:xfrm>
            <a:off x="457200" y="1604412"/>
            <a:ext cx="3007895" cy="28949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l-NL" sz="1700" b="1" dirty="0"/>
              <a:t>Help </a:t>
            </a:r>
            <a:r>
              <a:rPr lang="nl-NL" sz="1700" b="1" dirty="0" err="1" smtClean="0"/>
              <a:t>within</a:t>
            </a:r>
            <a:r>
              <a:rPr lang="nl-NL" sz="1700" b="1" dirty="0" smtClean="0"/>
              <a:t> </a:t>
            </a:r>
            <a:r>
              <a:rPr lang="nl-NL" sz="1700" b="1" dirty="0" err="1" smtClean="0"/>
              <a:t>study</a:t>
            </a:r>
            <a:endParaRPr lang="nl-NL" sz="1700" b="1" dirty="0" smtClean="0"/>
          </a:p>
          <a:p>
            <a:pPr marL="0" indent="0">
              <a:buNone/>
            </a:pPr>
            <a:endParaRPr lang="nl-NL" sz="1700" dirty="0" smtClean="0"/>
          </a:p>
          <a:p>
            <a:r>
              <a:rPr lang="nl-NL" sz="1700" dirty="0" smtClean="0"/>
              <a:t>Studentcoach</a:t>
            </a:r>
          </a:p>
          <a:p>
            <a:r>
              <a:rPr lang="nl-NL" sz="1700" dirty="0" smtClean="0"/>
              <a:t>Student Plus</a:t>
            </a:r>
          </a:p>
          <a:p>
            <a:r>
              <a:rPr lang="nl-NL" sz="1700" dirty="0"/>
              <a:t>Student </a:t>
            </a:r>
            <a:r>
              <a:rPr lang="nl-NL" sz="1700" dirty="0" smtClean="0"/>
              <a:t>Consultant</a:t>
            </a:r>
          </a:p>
          <a:p>
            <a:r>
              <a:rPr lang="nl-NL" sz="1700" dirty="0"/>
              <a:t>Care </a:t>
            </a:r>
            <a:r>
              <a:rPr lang="nl-NL" sz="1700" dirty="0" err="1"/>
              <a:t>coordinator</a:t>
            </a:r>
            <a:endParaRPr lang="nl-NL" sz="1700" dirty="0"/>
          </a:p>
        </p:txBody>
      </p:sp>
      <p:sp>
        <p:nvSpPr>
          <p:cNvPr id="10" name="Tijdelijke aanduiding voor inhoud 2"/>
          <p:cNvSpPr txBox="1">
            <a:spLocks/>
          </p:cNvSpPr>
          <p:nvPr/>
        </p:nvSpPr>
        <p:spPr>
          <a:xfrm>
            <a:off x="4392328" y="1604412"/>
            <a:ext cx="3692893" cy="28949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nl-NL" sz="1700" b="1" dirty="0" smtClean="0"/>
              <a:t>Help </a:t>
            </a:r>
            <a:r>
              <a:rPr lang="nl-NL" sz="1700" b="1" dirty="0" err="1" smtClean="0"/>
              <a:t>within</a:t>
            </a:r>
            <a:r>
              <a:rPr lang="nl-NL" sz="1700" b="1" dirty="0" smtClean="0"/>
              <a:t> Fontys</a:t>
            </a:r>
          </a:p>
          <a:p>
            <a:endParaRPr lang="nl-NL" sz="1700" dirty="0" smtClean="0"/>
          </a:p>
          <a:p>
            <a:r>
              <a:rPr lang="nl-NL" sz="1700" dirty="0" err="1"/>
              <a:t>Study</a:t>
            </a:r>
            <a:r>
              <a:rPr lang="nl-NL" sz="1700" dirty="0"/>
              <a:t> </a:t>
            </a:r>
            <a:r>
              <a:rPr lang="nl-NL" sz="1700" dirty="0" err="1"/>
              <a:t>choice</a:t>
            </a:r>
            <a:r>
              <a:rPr lang="nl-NL" sz="1700" dirty="0"/>
              <a:t> </a:t>
            </a:r>
            <a:r>
              <a:rPr lang="nl-NL" sz="1700" dirty="0" err="1" smtClean="0"/>
              <a:t>advisor</a:t>
            </a:r>
            <a:endParaRPr lang="nl-NL" sz="1700" dirty="0" smtClean="0"/>
          </a:p>
          <a:p>
            <a:r>
              <a:rPr lang="nl-NL" sz="1700" dirty="0"/>
              <a:t>Student </a:t>
            </a:r>
            <a:r>
              <a:rPr lang="nl-NL" sz="1700" dirty="0" smtClean="0"/>
              <a:t>counselor</a:t>
            </a:r>
          </a:p>
          <a:p>
            <a:r>
              <a:rPr lang="nl-NL" sz="1700" dirty="0"/>
              <a:t>Student </a:t>
            </a:r>
            <a:r>
              <a:rPr lang="nl-NL" sz="1700" dirty="0" err="1" smtClean="0"/>
              <a:t>psychologist</a:t>
            </a:r>
            <a:endParaRPr lang="nl-NL" sz="1700" dirty="0" smtClean="0"/>
          </a:p>
          <a:p>
            <a:r>
              <a:rPr lang="nl-NL" sz="1700" dirty="0" err="1" smtClean="0"/>
              <a:t>Trainings</a:t>
            </a:r>
            <a:endParaRPr lang="nl-NL" sz="1700" dirty="0" smtClean="0"/>
          </a:p>
          <a:p>
            <a:endParaRPr lang="nl-NL" sz="1700" dirty="0"/>
          </a:p>
          <a:p>
            <a:pPr marL="0" indent="0">
              <a:buNone/>
            </a:pPr>
            <a:r>
              <a:rPr lang="nl-NL" sz="1700" dirty="0" smtClean="0"/>
              <a:t>fontys.nl/</a:t>
            </a:r>
            <a:r>
              <a:rPr lang="nl-NL" sz="1700" dirty="0" err="1" smtClean="0"/>
              <a:t>fontyshelps</a:t>
            </a:r>
            <a:endParaRPr lang="nl-NL" sz="1700" dirty="0" smtClean="0"/>
          </a:p>
          <a:p>
            <a:endParaRPr lang="nl-NL" sz="1700" dirty="0"/>
          </a:p>
        </p:txBody>
      </p:sp>
      <p:pic>
        <p:nvPicPr>
          <p:cNvPr id="2050" name="Picture 2" descr="ondersteuning -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8316" y="4004375"/>
            <a:ext cx="2034138" cy="1021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9870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91E0B343-FC4C-094E-B840-23E7A82FB4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dirty="0"/>
              <a:t>Strengthen the ability to take charge of own development</a:t>
            </a:r>
            <a:r>
              <a:rPr lang="nl-NL" sz="2200" dirty="0" smtClean="0"/>
              <a:t>:</a:t>
            </a:r>
            <a:endParaRPr lang="nl-NL" sz="2200" dirty="0"/>
          </a:p>
          <a:p>
            <a:r>
              <a:rPr lang="en-US" sz="2200" dirty="0"/>
              <a:t>Insight into your own wishes, qualities and possibilities</a:t>
            </a:r>
            <a:r>
              <a:rPr lang="nl-NL" sz="2200" dirty="0" smtClean="0"/>
              <a:t>;</a:t>
            </a:r>
            <a:endParaRPr lang="nl-NL" sz="2200" dirty="0"/>
          </a:p>
          <a:p>
            <a:r>
              <a:rPr lang="nl-NL" sz="2200" dirty="0" err="1"/>
              <a:t>Insight</a:t>
            </a:r>
            <a:r>
              <a:rPr lang="nl-NL" sz="2200" dirty="0"/>
              <a:t> </a:t>
            </a:r>
            <a:r>
              <a:rPr lang="nl-NL" sz="2200" dirty="0" err="1"/>
              <a:t>into</a:t>
            </a:r>
            <a:r>
              <a:rPr lang="nl-NL" sz="2200" dirty="0"/>
              <a:t> (</a:t>
            </a:r>
            <a:r>
              <a:rPr lang="nl-NL" sz="2200" dirty="0" err="1"/>
              <a:t>work</a:t>
            </a:r>
            <a:r>
              <a:rPr lang="nl-NL" sz="2200" dirty="0"/>
              <a:t>) environment;</a:t>
            </a:r>
          </a:p>
          <a:p>
            <a:r>
              <a:rPr lang="en-US" sz="2200" dirty="0"/>
              <a:t>Conscious interaction with the environment based on these wishes, qualities and possibilities</a:t>
            </a:r>
            <a:r>
              <a:rPr lang="nl-NL" sz="2200" dirty="0" smtClean="0"/>
              <a:t>.</a:t>
            </a:r>
            <a:endParaRPr lang="nl-NL" sz="2200" dirty="0"/>
          </a:p>
          <a:p>
            <a:endParaRPr lang="nl-NL" sz="2200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F6273C50-9626-1043-97F4-B07B71392D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Student </a:t>
            </a:r>
            <a:r>
              <a:rPr lang="en-US" dirty="0"/>
              <a:t>guidance learning path year 1</a:t>
            </a:r>
          </a:p>
        </p:txBody>
      </p:sp>
      <p:pic>
        <p:nvPicPr>
          <p:cNvPr id="4" name="Tijdelijke aanduiding voor inhoud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4054" y="2887843"/>
            <a:ext cx="2159824" cy="1949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5716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91E0B343-FC4C-094E-B840-23E7A82FB4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2401" y="1200151"/>
            <a:ext cx="4831238" cy="2874582"/>
          </a:xfrm>
        </p:spPr>
        <p:txBody>
          <a:bodyPr>
            <a:normAutofit/>
          </a:bodyPr>
          <a:lstStyle/>
          <a:p>
            <a:r>
              <a:rPr lang="nl-NL" sz="2000" dirty="0"/>
              <a:t>1 </a:t>
            </a:r>
            <a:r>
              <a:rPr lang="nl-NL" sz="2000" dirty="0" err="1" smtClean="0"/>
              <a:t>lie</a:t>
            </a:r>
            <a:endParaRPr lang="nl-NL" sz="2000" dirty="0"/>
          </a:p>
          <a:p>
            <a:r>
              <a:rPr lang="nl-NL" sz="2000" dirty="0"/>
              <a:t>3 </a:t>
            </a:r>
            <a:r>
              <a:rPr lang="nl-NL" sz="2000" dirty="0" err="1" smtClean="0"/>
              <a:t>truths</a:t>
            </a:r>
            <a:endParaRPr lang="nl-NL" sz="2000" dirty="0" smtClean="0"/>
          </a:p>
          <a:p>
            <a:endParaRPr lang="nl-NL" sz="2000" dirty="0"/>
          </a:p>
          <a:p>
            <a:r>
              <a:rPr lang="nl-NL" sz="2000" b="1" dirty="0" smtClean="0"/>
              <a:t>How: </a:t>
            </a:r>
            <a:r>
              <a:rPr lang="nl-NL" sz="2000" dirty="0" err="1" smtClean="0"/>
              <a:t>groups</a:t>
            </a:r>
            <a:r>
              <a:rPr lang="nl-NL" sz="2000" dirty="0" smtClean="0"/>
              <a:t> of </a:t>
            </a:r>
            <a:r>
              <a:rPr lang="nl-NL" sz="2000" dirty="0"/>
              <a:t>4 </a:t>
            </a:r>
            <a:r>
              <a:rPr lang="nl-NL" sz="2000" dirty="0" err="1" smtClean="0"/>
              <a:t>students</a:t>
            </a:r>
            <a:endParaRPr lang="nl-NL" sz="2000" dirty="0"/>
          </a:p>
          <a:p>
            <a:r>
              <a:rPr lang="nl-NL" sz="2000" b="1" dirty="0" err="1" smtClean="0"/>
              <a:t>Duration</a:t>
            </a:r>
            <a:r>
              <a:rPr lang="nl-NL" sz="2000" b="1" dirty="0" smtClean="0"/>
              <a:t>: </a:t>
            </a:r>
            <a:r>
              <a:rPr lang="nl-NL" sz="2000" dirty="0"/>
              <a:t>10 minutes </a:t>
            </a:r>
            <a:r>
              <a:rPr lang="nl-NL" sz="2000" dirty="0" err="1"/>
              <a:t>reflection</a:t>
            </a:r>
            <a:r>
              <a:rPr lang="nl-NL" sz="2000" dirty="0"/>
              <a:t> </a:t>
            </a:r>
            <a:r>
              <a:rPr lang="nl-NL" sz="2000" dirty="0" err="1" smtClean="0"/>
              <a:t>period</a:t>
            </a:r>
            <a:r>
              <a:rPr lang="nl-NL" sz="2000" dirty="0" smtClean="0"/>
              <a:t> for </a:t>
            </a:r>
            <a:r>
              <a:rPr lang="nl-NL" sz="2000" dirty="0"/>
              <a:t>1 </a:t>
            </a:r>
            <a:r>
              <a:rPr lang="nl-NL" sz="2000" dirty="0" err="1" smtClean="0"/>
              <a:t>lie</a:t>
            </a:r>
            <a:r>
              <a:rPr lang="nl-NL" sz="2000" dirty="0" smtClean="0"/>
              <a:t> </a:t>
            </a:r>
            <a:r>
              <a:rPr lang="nl-NL" sz="2000" dirty="0" err="1" smtClean="0"/>
              <a:t>and</a:t>
            </a:r>
            <a:r>
              <a:rPr lang="nl-NL" sz="2000" dirty="0" smtClean="0"/>
              <a:t> </a:t>
            </a:r>
            <a:r>
              <a:rPr lang="nl-NL" sz="2000" dirty="0"/>
              <a:t>3 </a:t>
            </a:r>
            <a:r>
              <a:rPr lang="nl-NL" sz="2000" dirty="0" err="1" smtClean="0"/>
              <a:t>thruths</a:t>
            </a:r>
            <a:r>
              <a:rPr lang="nl-NL" sz="2000" dirty="0" smtClean="0"/>
              <a:t>. </a:t>
            </a:r>
            <a:r>
              <a:rPr lang="nl-NL" sz="2000" dirty="0"/>
              <a:t>5 </a:t>
            </a:r>
            <a:r>
              <a:rPr lang="nl-NL" sz="2000" dirty="0" smtClean="0"/>
              <a:t>minutes </a:t>
            </a:r>
            <a:r>
              <a:rPr lang="nl-NL" sz="2000" dirty="0"/>
              <a:t>per student </a:t>
            </a:r>
            <a:r>
              <a:rPr lang="nl-NL" sz="2000" dirty="0" err="1" smtClean="0"/>
              <a:t>to</a:t>
            </a:r>
            <a:r>
              <a:rPr lang="nl-NL" sz="2000" dirty="0" smtClean="0"/>
              <a:t> </a:t>
            </a:r>
            <a:r>
              <a:rPr lang="nl-NL" sz="2000" dirty="0" err="1" smtClean="0"/>
              <a:t>play</a:t>
            </a:r>
            <a:r>
              <a:rPr lang="nl-NL" sz="2000" dirty="0" smtClean="0"/>
              <a:t> </a:t>
            </a:r>
            <a:r>
              <a:rPr lang="nl-NL" sz="2000" dirty="0" err="1" smtClean="0"/>
              <a:t>the</a:t>
            </a:r>
            <a:r>
              <a:rPr lang="nl-NL" sz="2000" dirty="0" smtClean="0"/>
              <a:t> game.</a:t>
            </a:r>
            <a:endParaRPr lang="nl-NL" sz="2000" dirty="0"/>
          </a:p>
          <a:p>
            <a:endParaRPr lang="nl-NL" sz="2200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F6273C50-9626-1043-97F4-B07B71392D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Introducing</a:t>
            </a:r>
            <a:r>
              <a:rPr lang="nl-NL" dirty="0"/>
              <a:t> game</a:t>
            </a:r>
          </a:p>
        </p:txBody>
      </p:sp>
      <p:pic>
        <p:nvPicPr>
          <p:cNvPr id="5" name="Tijdelijke aanduiding voor inhoud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7413" y="2447725"/>
            <a:ext cx="2085975" cy="2190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1372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ontys-basis-Diamodel">
  <a:themeElements>
    <a:clrScheme name="Fontys kleurenpallet">
      <a:dk1>
        <a:srgbClr val="663366"/>
      </a:dk1>
      <a:lt1>
        <a:srgbClr val="FFFFFF"/>
      </a:lt1>
      <a:dk2>
        <a:srgbClr val="663366"/>
      </a:dk2>
      <a:lt2>
        <a:srgbClr val="EEECE1"/>
      </a:lt2>
      <a:accent1>
        <a:srgbClr val="E5007D"/>
      </a:accent1>
      <a:accent2>
        <a:srgbClr val="0076E0"/>
      </a:accent2>
      <a:accent3>
        <a:srgbClr val="008386"/>
      </a:accent3>
      <a:accent4>
        <a:srgbClr val="39B549"/>
      </a:accent4>
      <a:accent5>
        <a:srgbClr val="FF9900"/>
      </a:accent5>
      <a:accent6>
        <a:srgbClr val="FFCC00"/>
      </a:accent6>
      <a:hlink>
        <a:srgbClr val="0076E0"/>
      </a:hlink>
      <a:folHlink>
        <a:srgbClr val="0099CC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 vert="horz" lIns="91440" tIns="45720" rIns="91440" bIns="45720" rtlCol="0" anchor="t">
        <a:normAutofit/>
      </a:bodyPr>
      <a:lstStyle>
        <a:defPPr algn="l">
          <a:defRPr dirty="0" smtClean="0">
            <a:solidFill>
              <a:srgbClr val="C00000"/>
            </a:solidFill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Fontys-basic-sheet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 vert="horz" lIns="91440" tIns="45720" rIns="91440" bIns="45720" rtlCol="0" anchor="t">
        <a:normAutofit/>
      </a:bodyPr>
      <a:lstStyle>
        <a:defPPr algn="l">
          <a:defRPr dirty="0" smtClean="0">
            <a:solidFill>
              <a:srgbClr val="C00000"/>
            </a:solidFill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95F486CF9A84E4B83A1D382449A9E59" ma:contentTypeVersion="14" ma:contentTypeDescription="Een nieuw document maken." ma:contentTypeScope="" ma:versionID="a8d5caf86a24221fabb12149e300b5e0">
  <xsd:schema xmlns:xsd="http://www.w3.org/2001/XMLSchema" xmlns:xs="http://www.w3.org/2001/XMLSchema" xmlns:p="http://schemas.microsoft.com/office/2006/metadata/properties" xmlns:ns3="305d9c35-e4e7-46dc-b696-2e0d98cbe4ff" xmlns:ns4="4dfc51d9-fd9a-4c2e-9b35-2a6b8dbf690b" targetNamespace="http://schemas.microsoft.com/office/2006/metadata/properties" ma:root="true" ma:fieldsID="5ca8eaa5889d526abdedb90329f4ca3f" ns3:_="" ns4:_="">
    <xsd:import namespace="305d9c35-e4e7-46dc-b696-2e0d98cbe4ff"/>
    <xsd:import namespace="4dfc51d9-fd9a-4c2e-9b35-2a6b8dbf690b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OCR" minOccurs="0"/>
                <xsd:element ref="ns4:MediaServiceLocation" minOccurs="0"/>
                <xsd:element ref="ns4:MediaServiceGenerationTime" minOccurs="0"/>
                <xsd:element ref="ns4:MediaServiceEventHashCode" minOccurs="0"/>
                <xsd:element ref="ns4:MediaServiceAutoKeyPoints" minOccurs="0"/>
                <xsd:element ref="ns4:MediaServiceKeyPoints" minOccurs="0"/>
                <xsd:element ref="ns4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05d9c35-e4e7-46dc-b696-2e0d98cbe4ff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Gedeeld met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Gedeeld met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Hint-hash delen" ma:description="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dfc51d9-fd9a-4c2e-9b35-2a6b8dbf690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MediaServiceAutoTags" ma:internalName="MediaServiceAutoTags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6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0C6AE87-ABFD-49AC-BF48-36A41AA2364B}">
  <ds:schemaRefs>
    <ds:schemaRef ds:uri="http://purl.org/dc/terms/"/>
    <ds:schemaRef ds:uri="http://schemas.microsoft.com/office/2006/documentManagement/types"/>
    <ds:schemaRef ds:uri="305d9c35-e4e7-46dc-b696-2e0d98cbe4ff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schemas.microsoft.com/office/infopath/2007/PartnerControls"/>
    <ds:schemaRef ds:uri="4dfc51d9-fd9a-4c2e-9b35-2a6b8dbf690b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D32B5C75-0773-483C-BD41-960E2E8C8B6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05d9c35-e4e7-46dc-b696-2e0d98cbe4ff"/>
    <ds:schemaRef ds:uri="4dfc51d9-fd9a-4c2e-9b35-2a6b8dbf690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4C6D579-B400-438E-BD59-AFBAD5FB6FF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Digitaal_lesmateriaal_Fontys_NL_ENG</Template>
  <TotalTime>0</TotalTime>
  <Words>978</Words>
  <Application>Microsoft Office PowerPoint</Application>
  <PresentationFormat>Diavoorstelling (16:9)</PresentationFormat>
  <Paragraphs>140</Paragraphs>
  <Slides>12</Slides>
  <Notes>12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2</vt:i4>
      </vt:variant>
      <vt:variant>
        <vt:lpstr>Diatitels</vt:lpstr>
      </vt:variant>
      <vt:variant>
        <vt:i4>12</vt:i4>
      </vt:variant>
    </vt:vector>
  </HeadingPairs>
  <TitlesOfParts>
    <vt:vector size="17" baseType="lpstr">
      <vt:lpstr>Arial</vt:lpstr>
      <vt:lpstr>Calibri</vt:lpstr>
      <vt:lpstr>Wingdings</vt:lpstr>
      <vt:lpstr>Fontys-basis-Diamodel</vt:lpstr>
      <vt:lpstr>Fontys-basic-sheet</vt:lpstr>
      <vt:lpstr>Welcome!</vt:lpstr>
      <vt:lpstr>Program</vt:lpstr>
      <vt:lpstr>Looking back on introduction</vt:lpstr>
      <vt:lpstr>Who, what, where and when</vt:lpstr>
      <vt:lpstr>Who, what, where and when</vt:lpstr>
      <vt:lpstr>Who, what, where and when</vt:lpstr>
      <vt:lpstr>Who, what, where and when</vt:lpstr>
      <vt:lpstr>Student guidance learning path year 1</vt:lpstr>
      <vt:lpstr>Introducing game</vt:lpstr>
      <vt:lpstr>Introducing game</vt:lpstr>
      <vt:lpstr>This weeks program</vt:lpstr>
      <vt:lpstr>Questions?</vt:lpstr>
    </vt:vector>
  </TitlesOfParts>
  <Company>Fontys Hogescholen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Welkom!</dc:title>
  <dc:creator>Brughuis-van der Sterren,Pieternel P.M.J.</dc:creator>
  <cp:lastModifiedBy>Brughuis-van der Sterren,Pieternel P.M.J.</cp:lastModifiedBy>
  <cp:revision>13</cp:revision>
  <cp:lastPrinted>2014-08-19T14:33:34Z</cp:lastPrinted>
  <dcterms:created xsi:type="dcterms:W3CDTF">2022-03-02T15:15:41Z</dcterms:created>
  <dcterms:modified xsi:type="dcterms:W3CDTF">2022-03-24T12:25:30Z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0x010100C95F486CF9A84E4B83A1D382449A9E59</vt:lpwstr>
  </property>
</Properties>
</file>